
<file path=[Content_Types].xml><?xml version="1.0" encoding="utf-8"?>
<Types xmlns="http://schemas.openxmlformats.org/package/2006/content-types">
  <Default Extension="fntdata" ContentType="application/x-fontdata"/>
  <Default Extension="gif" ContentType="image/gif"/>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4"/>
    <p:sldMasterId id="2147483678" r:id="rId5"/>
  </p:sldMasterIdLst>
  <p:notesMasterIdLst>
    <p:notesMasterId r:id="rId32"/>
  </p:notesMasterIdLst>
  <p:sldIdLst>
    <p:sldId id="256" r:id="rId6"/>
    <p:sldId id="261" r:id="rId7"/>
    <p:sldId id="262" r:id="rId8"/>
    <p:sldId id="311" r:id="rId9"/>
    <p:sldId id="312" r:id="rId10"/>
    <p:sldId id="263" r:id="rId11"/>
    <p:sldId id="264" r:id="rId12"/>
    <p:sldId id="313" r:id="rId13"/>
    <p:sldId id="314" r:id="rId14"/>
    <p:sldId id="315" r:id="rId15"/>
    <p:sldId id="316" r:id="rId16"/>
    <p:sldId id="317" r:id="rId17"/>
    <p:sldId id="318" r:id="rId18"/>
    <p:sldId id="319" r:id="rId19"/>
    <p:sldId id="320" r:id="rId20"/>
    <p:sldId id="321" r:id="rId21"/>
    <p:sldId id="266" r:id="rId22"/>
    <p:sldId id="322" r:id="rId23"/>
    <p:sldId id="323" r:id="rId24"/>
    <p:sldId id="324" r:id="rId25"/>
    <p:sldId id="325" r:id="rId26"/>
    <p:sldId id="267" r:id="rId27"/>
    <p:sldId id="326" r:id="rId28"/>
    <p:sldId id="327" r:id="rId29"/>
    <p:sldId id="328" r:id="rId30"/>
    <p:sldId id="268" r:id="rId31"/>
  </p:sldIdLst>
  <p:sldSz cx="9144000" cy="5143500" type="screen16x9"/>
  <p:notesSz cx="6858000" cy="9144000"/>
  <p:embeddedFontLst>
    <p:embeddedFont>
      <p:font typeface="DM Sans" pitchFamily="2" charset="0"/>
      <p:regular r:id="rId33"/>
      <p:bold r:id="rId34"/>
      <p:italic r:id="rId35"/>
      <p:boldItalic r:id="rId36"/>
    </p:embeddedFont>
    <p:embeddedFont>
      <p:font typeface="Lato" panose="020F0502020204030203" pitchFamily="3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8E04E2-3CBB-4A4B-90E3-095512C84B54}" v="8" dt="2024-02-05T03:09:20.459"/>
  </p1510:revLst>
</p1510:revInfo>
</file>

<file path=ppt/tableStyles.xml><?xml version="1.0" encoding="utf-8"?>
<a:tblStyleLst xmlns:a="http://schemas.openxmlformats.org/drawingml/2006/main" def="{AB039A2B-FC9D-44A9-8C57-4A24BE07073D}">
  <a:tblStyle styleId="{AB039A2B-FC9D-44A9-8C57-4A24BE07073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47DCC0A-ED7E-417D-AA34-B1713FBF4309}"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7.fntdata"/><Relationship Id="rId21" Type="http://schemas.openxmlformats.org/officeDocument/2006/relationships/slide" Target="slides/slide16.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4.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font" Target="fonts/font3.fntdata"/><Relationship Id="rId43"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1.fntdata"/><Relationship Id="rId38" Type="http://schemas.openxmlformats.org/officeDocument/2006/relationships/font" Target="fonts/font6.fntdata"/><Relationship Id="rId46"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RIO PRAWARA TEH WEI RONG" userId="1332e4ec-ce71-475b-a32a-299703817a3d" providerId="ADAL" clId="{358E04E2-3CBB-4A4B-90E3-095512C84B54}"/>
    <pc:docChg chg="undo redo custSel addSld delSld modSld">
      <pc:chgData name="DARIO PRAWARA TEH WEI RONG" userId="1332e4ec-ce71-475b-a32a-299703817a3d" providerId="ADAL" clId="{358E04E2-3CBB-4A4B-90E3-095512C84B54}" dt="2024-02-05T03:10:23.002" v="1870" actId="404"/>
      <pc:docMkLst>
        <pc:docMk/>
      </pc:docMkLst>
      <pc:sldChg chg="modSp mod">
        <pc:chgData name="DARIO PRAWARA TEH WEI RONG" userId="1332e4ec-ce71-475b-a32a-299703817a3d" providerId="ADAL" clId="{358E04E2-3CBB-4A4B-90E3-095512C84B54}" dt="2024-02-05T02:47:01.219" v="269" actId="1076"/>
        <pc:sldMkLst>
          <pc:docMk/>
          <pc:sldMk cId="0" sldId="262"/>
        </pc:sldMkLst>
        <pc:spChg chg="mod">
          <ac:chgData name="DARIO PRAWARA TEH WEI RONG" userId="1332e4ec-ce71-475b-a32a-299703817a3d" providerId="ADAL" clId="{358E04E2-3CBB-4A4B-90E3-095512C84B54}" dt="2024-02-02T13:31:07.003" v="47" actId="20577"/>
          <ac:spMkLst>
            <pc:docMk/>
            <pc:sldMk cId="0" sldId="262"/>
            <ac:spMk id="308" creationId="{00000000-0000-0000-0000-000000000000}"/>
          </ac:spMkLst>
        </pc:spChg>
        <pc:spChg chg="mod">
          <ac:chgData name="DARIO PRAWARA TEH WEI RONG" userId="1332e4ec-ce71-475b-a32a-299703817a3d" providerId="ADAL" clId="{358E04E2-3CBB-4A4B-90E3-095512C84B54}" dt="2024-02-05T02:47:01.219" v="269" actId="1076"/>
          <ac:spMkLst>
            <pc:docMk/>
            <pc:sldMk cId="0" sldId="262"/>
            <ac:spMk id="309" creationId="{00000000-0000-0000-0000-000000000000}"/>
          </ac:spMkLst>
        </pc:spChg>
        <pc:spChg chg="mod">
          <ac:chgData name="DARIO PRAWARA TEH WEI RONG" userId="1332e4ec-ce71-475b-a32a-299703817a3d" providerId="ADAL" clId="{358E04E2-3CBB-4A4B-90E3-095512C84B54}" dt="2024-02-05T02:47:01.219" v="269" actId="1076"/>
          <ac:spMkLst>
            <pc:docMk/>
            <pc:sldMk cId="0" sldId="262"/>
            <ac:spMk id="310" creationId="{00000000-0000-0000-0000-000000000000}"/>
          </ac:spMkLst>
        </pc:spChg>
        <pc:spChg chg="mod">
          <ac:chgData name="DARIO PRAWARA TEH WEI RONG" userId="1332e4ec-ce71-475b-a32a-299703817a3d" providerId="ADAL" clId="{358E04E2-3CBB-4A4B-90E3-095512C84B54}" dt="2024-02-05T02:47:01.219" v="269" actId="1076"/>
          <ac:spMkLst>
            <pc:docMk/>
            <pc:sldMk cId="0" sldId="262"/>
            <ac:spMk id="311" creationId="{00000000-0000-0000-0000-000000000000}"/>
          </ac:spMkLst>
        </pc:spChg>
        <pc:picChg chg="mod">
          <ac:chgData name="DARIO PRAWARA TEH WEI RONG" userId="1332e4ec-ce71-475b-a32a-299703817a3d" providerId="ADAL" clId="{358E04E2-3CBB-4A4B-90E3-095512C84B54}" dt="2024-02-05T02:47:01.219" v="269" actId="1076"/>
          <ac:picMkLst>
            <pc:docMk/>
            <pc:sldMk cId="0" sldId="262"/>
            <ac:picMk id="3" creationId="{1BEC8724-A6ED-C4FF-5C1B-19135D9966DA}"/>
          </ac:picMkLst>
        </pc:picChg>
      </pc:sldChg>
      <pc:sldChg chg="modSp mod">
        <pc:chgData name="DARIO PRAWARA TEH WEI RONG" userId="1332e4ec-ce71-475b-a32a-299703817a3d" providerId="ADAL" clId="{358E04E2-3CBB-4A4B-90E3-095512C84B54}" dt="2024-02-05T02:47:15.658" v="271" actId="1076"/>
        <pc:sldMkLst>
          <pc:docMk/>
          <pc:sldMk cId="0" sldId="263"/>
        </pc:sldMkLst>
        <pc:spChg chg="mod">
          <ac:chgData name="DARIO PRAWARA TEH WEI RONG" userId="1332e4ec-ce71-475b-a32a-299703817a3d" providerId="ADAL" clId="{358E04E2-3CBB-4A4B-90E3-095512C84B54}" dt="2024-02-02T13:31:34.820" v="52" actId="2711"/>
          <ac:spMkLst>
            <pc:docMk/>
            <pc:sldMk cId="0" sldId="263"/>
            <ac:spMk id="318" creationId="{00000000-0000-0000-0000-000000000000}"/>
          </ac:spMkLst>
        </pc:spChg>
        <pc:spChg chg="mod">
          <ac:chgData name="DARIO PRAWARA TEH WEI RONG" userId="1332e4ec-ce71-475b-a32a-299703817a3d" providerId="ADAL" clId="{358E04E2-3CBB-4A4B-90E3-095512C84B54}" dt="2024-02-05T02:47:15.658" v="271" actId="1076"/>
          <ac:spMkLst>
            <pc:docMk/>
            <pc:sldMk cId="0" sldId="263"/>
            <ac:spMk id="319" creationId="{00000000-0000-0000-0000-000000000000}"/>
          </ac:spMkLst>
        </pc:spChg>
        <pc:picChg chg="mod">
          <ac:chgData name="DARIO PRAWARA TEH WEI RONG" userId="1332e4ec-ce71-475b-a32a-299703817a3d" providerId="ADAL" clId="{358E04E2-3CBB-4A4B-90E3-095512C84B54}" dt="2024-02-05T02:47:11.984" v="270" actId="208"/>
          <ac:picMkLst>
            <pc:docMk/>
            <pc:sldMk cId="0" sldId="263"/>
            <ac:picMk id="3" creationId="{E3FE9530-EEEB-03F1-EF62-D463FAAAC0A1}"/>
          </ac:picMkLst>
        </pc:picChg>
      </pc:sldChg>
      <pc:sldChg chg="modSp mod">
        <pc:chgData name="DARIO PRAWARA TEH WEI RONG" userId="1332e4ec-ce71-475b-a32a-299703817a3d" providerId="ADAL" clId="{358E04E2-3CBB-4A4B-90E3-095512C84B54}" dt="2024-02-05T02:47:50.593" v="285" actId="1076"/>
        <pc:sldMkLst>
          <pc:docMk/>
          <pc:sldMk cId="0" sldId="264"/>
        </pc:sldMkLst>
        <pc:spChg chg="mod">
          <ac:chgData name="DARIO PRAWARA TEH WEI RONG" userId="1332e4ec-ce71-475b-a32a-299703817a3d" providerId="ADAL" clId="{358E04E2-3CBB-4A4B-90E3-095512C84B54}" dt="2024-02-02T13:31:49.775" v="74" actId="20577"/>
          <ac:spMkLst>
            <pc:docMk/>
            <pc:sldMk cId="0" sldId="264"/>
            <ac:spMk id="325" creationId="{00000000-0000-0000-0000-000000000000}"/>
          </ac:spMkLst>
        </pc:spChg>
        <pc:spChg chg="mod">
          <ac:chgData name="DARIO PRAWARA TEH WEI RONG" userId="1332e4ec-ce71-475b-a32a-299703817a3d" providerId="ADAL" clId="{358E04E2-3CBB-4A4B-90E3-095512C84B54}" dt="2024-02-05T02:47:33.250" v="273" actId="1076"/>
          <ac:spMkLst>
            <pc:docMk/>
            <pc:sldMk cId="0" sldId="264"/>
            <ac:spMk id="326" creationId="{00000000-0000-0000-0000-000000000000}"/>
          </ac:spMkLst>
        </pc:spChg>
        <pc:spChg chg="mod">
          <ac:chgData name="DARIO PRAWARA TEH WEI RONG" userId="1332e4ec-ce71-475b-a32a-299703817a3d" providerId="ADAL" clId="{358E04E2-3CBB-4A4B-90E3-095512C84B54}" dt="2024-02-02T13:31:43.511" v="55" actId="2711"/>
          <ac:spMkLst>
            <pc:docMk/>
            <pc:sldMk cId="0" sldId="264"/>
            <ac:spMk id="327" creationId="{00000000-0000-0000-0000-000000000000}"/>
          </ac:spMkLst>
        </pc:spChg>
        <pc:spChg chg="mod">
          <ac:chgData name="DARIO PRAWARA TEH WEI RONG" userId="1332e4ec-ce71-475b-a32a-299703817a3d" providerId="ADAL" clId="{358E04E2-3CBB-4A4B-90E3-095512C84B54}" dt="2024-02-02T13:31:43.511" v="55" actId="2711"/>
          <ac:spMkLst>
            <pc:docMk/>
            <pc:sldMk cId="0" sldId="264"/>
            <ac:spMk id="328" creationId="{00000000-0000-0000-0000-000000000000}"/>
          </ac:spMkLst>
        </pc:spChg>
        <pc:spChg chg="mod">
          <ac:chgData name="DARIO PRAWARA TEH WEI RONG" userId="1332e4ec-ce71-475b-a32a-299703817a3d" providerId="ADAL" clId="{358E04E2-3CBB-4A4B-90E3-095512C84B54}" dt="2024-02-05T02:47:50.593" v="285" actId="1076"/>
          <ac:spMkLst>
            <pc:docMk/>
            <pc:sldMk cId="0" sldId="264"/>
            <ac:spMk id="329" creationId="{00000000-0000-0000-0000-000000000000}"/>
          </ac:spMkLst>
        </pc:spChg>
      </pc:sldChg>
      <pc:sldChg chg="modSp mod">
        <pc:chgData name="DARIO PRAWARA TEH WEI RONG" userId="1332e4ec-ce71-475b-a32a-299703817a3d" providerId="ADAL" clId="{358E04E2-3CBB-4A4B-90E3-095512C84B54}" dt="2024-02-05T03:02:06.601" v="1045" actId="1076"/>
        <pc:sldMkLst>
          <pc:docMk/>
          <pc:sldMk cId="0" sldId="266"/>
        </pc:sldMkLst>
        <pc:spChg chg="mod">
          <ac:chgData name="DARIO PRAWARA TEH WEI RONG" userId="1332e4ec-ce71-475b-a32a-299703817a3d" providerId="ADAL" clId="{358E04E2-3CBB-4A4B-90E3-095512C84B54}" dt="2024-02-02T13:35:11.062" v="174" actId="2711"/>
          <ac:spMkLst>
            <pc:docMk/>
            <pc:sldMk cId="0" sldId="266"/>
            <ac:spMk id="348" creationId="{00000000-0000-0000-0000-000000000000}"/>
          </ac:spMkLst>
        </pc:spChg>
        <pc:spChg chg="mod">
          <ac:chgData name="DARIO PRAWARA TEH WEI RONG" userId="1332e4ec-ce71-475b-a32a-299703817a3d" providerId="ADAL" clId="{358E04E2-3CBB-4A4B-90E3-095512C84B54}" dt="2024-02-05T03:02:06.601" v="1045" actId="1076"/>
          <ac:spMkLst>
            <pc:docMk/>
            <pc:sldMk cId="0" sldId="266"/>
            <ac:spMk id="353" creationId="{00000000-0000-0000-0000-000000000000}"/>
          </ac:spMkLst>
        </pc:spChg>
        <pc:spChg chg="mod">
          <ac:chgData name="DARIO PRAWARA TEH WEI RONG" userId="1332e4ec-ce71-475b-a32a-299703817a3d" providerId="ADAL" clId="{358E04E2-3CBB-4A4B-90E3-095512C84B54}" dt="2024-02-02T13:35:11.062" v="174" actId="2711"/>
          <ac:spMkLst>
            <pc:docMk/>
            <pc:sldMk cId="0" sldId="266"/>
            <ac:spMk id="357" creationId="{00000000-0000-0000-0000-000000000000}"/>
          </ac:spMkLst>
        </pc:spChg>
      </pc:sldChg>
      <pc:sldChg chg="modSp mod">
        <pc:chgData name="DARIO PRAWARA TEH WEI RONG" userId="1332e4ec-ce71-475b-a32a-299703817a3d" providerId="ADAL" clId="{358E04E2-3CBB-4A4B-90E3-095512C84B54}" dt="2024-02-05T03:03:09.069" v="1172" actId="1076"/>
        <pc:sldMkLst>
          <pc:docMk/>
          <pc:sldMk cId="0" sldId="267"/>
        </pc:sldMkLst>
        <pc:spChg chg="mod">
          <ac:chgData name="DARIO PRAWARA TEH WEI RONG" userId="1332e4ec-ce71-475b-a32a-299703817a3d" providerId="ADAL" clId="{358E04E2-3CBB-4A4B-90E3-095512C84B54}" dt="2024-02-02T13:36:40.879" v="209" actId="20577"/>
          <ac:spMkLst>
            <pc:docMk/>
            <pc:sldMk cId="0" sldId="267"/>
            <ac:spMk id="364" creationId="{00000000-0000-0000-0000-000000000000}"/>
          </ac:spMkLst>
        </pc:spChg>
        <pc:spChg chg="mod">
          <ac:chgData name="DARIO PRAWARA TEH WEI RONG" userId="1332e4ec-ce71-475b-a32a-299703817a3d" providerId="ADAL" clId="{358E04E2-3CBB-4A4B-90E3-095512C84B54}" dt="2024-02-05T03:03:09.069" v="1172" actId="1076"/>
          <ac:spMkLst>
            <pc:docMk/>
            <pc:sldMk cId="0" sldId="267"/>
            <ac:spMk id="368" creationId="{00000000-0000-0000-0000-000000000000}"/>
          </ac:spMkLst>
        </pc:spChg>
        <pc:spChg chg="mod">
          <ac:chgData name="DARIO PRAWARA TEH WEI RONG" userId="1332e4ec-ce71-475b-a32a-299703817a3d" providerId="ADAL" clId="{358E04E2-3CBB-4A4B-90E3-095512C84B54}" dt="2024-02-05T03:03:05.055" v="1171" actId="1076"/>
          <ac:spMkLst>
            <pc:docMk/>
            <pc:sldMk cId="0" sldId="267"/>
            <ac:spMk id="374" creationId="{00000000-0000-0000-0000-000000000000}"/>
          </ac:spMkLst>
        </pc:spChg>
      </pc:sldChg>
      <pc:sldChg chg="modSp mod">
        <pc:chgData name="DARIO PRAWARA TEH WEI RONG" userId="1332e4ec-ce71-475b-a32a-299703817a3d" providerId="ADAL" clId="{358E04E2-3CBB-4A4B-90E3-095512C84B54}" dt="2024-02-02T13:37:09.462" v="214" actId="1076"/>
        <pc:sldMkLst>
          <pc:docMk/>
          <pc:sldMk cId="0" sldId="268"/>
        </pc:sldMkLst>
        <pc:spChg chg="mod">
          <ac:chgData name="DARIO PRAWARA TEH WEI RONG" userId="1332e4ec-ce71-475b-a32a-299703817a3d" providerId="ADAL" clId="{358E04E2-3CBB-4A4B-90E3-095512C84B54}" dt="2024-02-02T13:37:09.462" v="214" actId="1076"/>
          <ac:spMkLst>
            <pc:docMk/>
            <pc:sldMk cId="0" sldId="268"/>
            <ac:spMk id="387" creationId="{00000000-0000-0000-0000-000000000000}"/>
          </ac:spMkLst>
        </pc:spChg>
      </pc:sldChg>
      <pc:sldChg chg="modSp mod">
        <pc:chgData name="DARIO PRAWARA TEH WEI RONG" userId="1332e4ec-ce71-475b-a32a-299703817a3d" providerId="ADAL" clId="{358E04E2-3CBB-4A4B-90E3-095512C84B54}" dt="2024-02-02T13:31:21.254" v="50" actId="1076"/>
        <pc:sldMkLst>
          <pc:docMk/>
          <pc:sldMk cId="367811961" sldId="311"/>
        </pc:sldMkLst>
        <pc:spChg chg="mod">
          <ac:chgData name="DARIO PRAWARA TEH WEI RONG" userId="1332e4ec-ce71-475b-a32a-299703817a3d" providerId="ADAL" clId="{358E04E2-3CBB-4A4B-90E3-095512C84B54}" dt="2024-02-02T13:31:13.198" v="48" actId="2711"/>
          <ac:spMkLst>
            <pc:docMk/>
            <pc:sldMk cId="367811961" sldId="311"/>
            <ac:spMk id="334" creationId="{DF70B2D8-DA25-E751-0BAD-F1AB124645B6}"/>
          </ac:spMkLst>
        </pc:spChg>
        <pc:spChg chg="mod">
          <ac:chgData name="DARIO PRAWARA TEH WEI RONG" userId="1332e4ec-ce71-475b-a32a-299703817a3d" providerId="ADAL" clId="{358E04E2-3CBB-4A4B-90E3-095512C84B54}" dt="2024-02-02T13:31:21.254" v="50" actId="1076"/>
          <ac:spMkLst>
            <pc:docMk/>
            <pc:sldMk cId="367811961" sldId="311"/>
            <ac:spMk id="335" creationId="{AB5BD348-4784-4BE8-E9A7-64660544F366}"/>
          </ac:spMkLst>
        </pc:spChg>
        <pc:spChg chg="mod">
          <ac:chgData name="DARIO PRAWARA TEH WEI RONG" userId="1332e4ec-ce71-475b-a32a-299703817a3d" providerId="ADAL" clId="{358E04E2-3CBB-4A4B-90E3-095512C84B54}" dt="2024-02-02T13:31:21.254" v="50" actId="1076"/>
          <ac:spMkLst>
            <pc:docMk/>
            <pc:sldMk cId="367811961" sldId="311"/>
            <ac:spMk id="336" creationId="{DDCDA7E3-D6D0-698A-44CC-EB453E3567D2}"/>
          </ac:spMkLst>
        </pc:spChg>
        <pc:spChg chg="mod">
          <ac:chgData name="DARIO PRAWARA TEH WEI RONG" userId="1332e4ec-ce71-475b-a32a-299703817a3d" providerId="ADAL" clId="{358E04E2-3CBB-4A4B-90E3-095512C84B54}" dt="2024-02-02T13:31:21.254" v="50" actId="1076"/>
          <ac:spMkLst>
            <pc:docMk/>
            <pc:sldMk cId="367811961" sldId="311"/>
            <ac:spMk id="338" creationId="{2BF7161E-A1F9-78F4-70DE-A35126964160}"/>
          </ac:spMkLst>
        </pc:spChg>
        <pc:spChg chg="mod">
          <ac:chgData name="DARIO PRAWARA TEH WEI RONG" userId="1332e4ec-ce71-475b-a32a-299703817a3d" providerId="ADAL" clId="{358E04E2-3CBB-4A4B-90E3-095512C84B54}" dt="2024-02-02T13:31:21.254" v="50" actId="1076"/>
          <ac:spMkLst>
            <pc:docMk/>
            <pc:sldMk cId="367811961" sldId="311"/>
            <ac:spMk id="339" creationId="{7C519EE2-5AEF-3E52-3F7B-389100CF674A}"/>
          </ac:spMkLst>
        </pc:spChg>
      </pc:sldChg>
      <pc:sldChg chg="modSp mod">
        <pc:chgData name="DARIO PRAWARA TEH WEI RONG" userId="1332e4ec-ce71-475b-a32a-299703817a3d" providerId="ADAL" clId="{358E04E2-3CBB-4A4B-90E3-095512C84B54}" dt="2024-02-02T13:31:26.984" v="51" actId="2711"/>
        <pc:sldMkLst>
          <pc:docMk/>
          <pc:sldMk cId="971261673" sldId="312"/>
        </pc:sldMkLst>
        <pc:spChg chg="mod">
          <ac:chgData name="DARIO PRAWARA TEH WEI RONG" userId="1332e4ec-ce71-475b-a32a-299703817a3d" providerId="ADAL" clId="{358E04E2-3CBB-4A4B-90E3-095512C84B54}" dt="2024-02-02T13:31:26.984" v="51" actId="2711"/>
          <ac:spMkLst>
            <pc:docMk/>
            <pc:sldMk cId="971261673" sldId="312"/>
            <ac:spMk id="293" creationId="{8CA5E744-95A0-EDFC-6C36-FBFED255C054}"/>
          </ac:spMkLst>
        </pc:spChg>
        <pc:spChg chg="mod">
          <ac:chgData name="DARIO PRAWARA TEH WEI RONG" userId="1332e4ec-ce71-475b-a32a-299703817a3d" providerId="ADAL" clId="{358E04E2-3CBB-4A4B-90E3-095512C84B54}" dt="2024-02-02T13:31:26.984" v="51" actId="2711"/>
          <ac:spMkLst>
            <pc:docMk/>
            <pc:sldMk cId="971261673" sldId="312"/>
            <ac:spMk id="294" creationId="{E53F37C2-DF35-FDFB-3966-20E67AE9CBAD}"/>
          </ac:spMkLst>
        </pc:spChg>
      </pc:sldChg>
      <pc:sldChg chg="addSp delSp modSp mod">
        <pc:chgData name="DARIO PRAWARA TEH WEI RONG" userId="1332e4ec-ce71-475b-a32a-299703817a3d" providerId="ADAL" clId="{358E04E2-3CBB-4A4B-90E3-095512C84B54}" dt="2024-02-05T02:48:21.084" v="303" actId="1076"/>
        <pc:sldMkLst>
          <pc:docMk/>
          <pc:sldMk cId="3410283456" sldId="313"/>
        </pc:sldMkLst>
        <pc:spChg chg="add del mod">
          <ac:chgData name="DARIO PRAWARA TEH WEI RONG" userId="1332e4ec-ce71-475b-a32a-299703817a3d" providerId="ADAL" clId="{358E04E2-3CBB-4A4B-90E3-095512C84B54}" dt="2024-02-02T13:31:57.470" v="76" actId="478"/>
          <ac:spMkLst>
            <pc:docMk/>
            <pc:sldMk cId="3410283456" sldId="313"/>
            <ac:spMk id="3" creationId="{EB299BEB-F4E1-38AD-F1E0-F8C7B2D9B369}"/>
          </ac:spMkLst>
        </pc:spChg>
        <pc:spChg chg="add mod">
          <ac:chgData name="DARIO PRAWARA TEH WEI RONG" userId="1332e4ec-ce71-475b-a32a-299703817a3d" providerId="ADAL" clId="{358E04E2-3CBB-4A4B-90E3-095512C84B54}" dt="2024-02-02T13:31:58.065" v="77"/>
          <ac:spMkLst>
            <pc:docMk/>
            <pc:sldMk cId="3410283456" sldId="313"/>
            <ac:spMk id="6" creationId="{FE1C0FD5-31D4-D51D-016D-FD46D8214AC8}"/>
          </ac:spMkLst>
        </pc:spChg>
        <pc:spChg chg="del">
          <ac:chgData name="DARIO PRAWARA TEH WEI RONG" userId="1332e4ec-ce71-475b-a32a-299703817a3d" providerId="ADAL" clId="{358E04E2-3CBB-4A4B-90E3-095512C84B54}" dt="2024-02-02T13:31:54.582" v="75" actId="478"/>
          <ac:spMkLst>
            <pc:docMk/>
            <pc:sldMk cId="3410283456" sldId="313"/>
            <ac:spMk id="325" creationId="{D9F2D008-A5FC-76CD-178C-42B149F9B539}"/>
          </ac:spMkLst>
        </pc:spChg>
        <pc:spChg chg="mod">
          <ac:chgData name="DARIO PRAWARA TEH WEI RONG" userId="1332e4ec-ce71-475b-a32a-299703817a3d" providerId="ADAL" clId="{358E04E2-3CBB-4A4B-90E3-095512C84B54}" dt="2024-02-05T02:48:18.703" v="302" actId="1076"/>
          <ac:spMkLst>
            <pc:docMk/>
            <pc:sldMk cId="3410283456" sldId="313"/>
            <ac:spMk id="326" creationId="{E4556B15-57CA-C1E2-0E21-AB721C97EB0A}"/>
          </ac:spMkLst>
        </pc:spChg>
        <pc:spChg chg="mod">
          <ac:chgData name="DARIO PRAWARA TEH WEI RONG" userId="1332e4ec-ce71-475b-a32a-299703817a3d" providerId="ADAL" clId="{358E04E2-3CBB-4A4B-90E3-095512C84B54}" dt="2024-02-02T13:32:02.150" v="78" actId="2711"/>
          <ac:spMkLst>
            <pc:docMk/>
            <pc:sldMk cId="3410283456" sldId="313"/>
            <ac:spMk id="327" creationId="{9BEFDD46-4325-83AB-7A24-A9131DDF8416}"/>
          </ac:spMkLst>
        </pc:spChg>
        <pc:spChg chg="mod">
          <ac:chgData name="DARIO PRAWARA TEH WEI RONG" userId="1332e4ec-ce71-475b-a32a-299703817a3d" providerId="ADAL" clId="{358E04E2-3CBB-4A4B-90E3-095512C84B54}" dt="2024-02-05T02:47:59.729" v="298" actId="14100"/>
          <ac:spMkLst>
            <pc:docMk/>
            <pc:sldMk cId="3410283456" sldId="313"/>
            <ac:spMk id="328" creationId="{36DA8C9B-5695-324E-EAAD-5CB13DCA9DDE}"/>
          </ac:spMkLst>
        </pc:spChg>
        <pc:spChg chg="mod">
          <ac:chgData name="DARIO PRAWARA TEH WEI RONG" userId="1332e4ec-ce71-475b-a32a-299703817a3d" providerId="ADAL" clId="{358E04E2-3CBB-4A4B-90E3-095512C84B54}" dt="2024-02-05T02:48:10.791" v="301" actId="1076"/>
          <ac:spMkLst>
            <pc:docMk/>
            <pc:sldMk cId="3410283456" sldId="313"/>
            <ac:spMk id="329" creationId="{7630E4C8-C69C-14F5-FD4C-C0D26AE93AFB}"/>
          </ac:spMkLst>
        </pc:spChg>
        <pc:picChg chg="mod">
          <ac:chgData name="DARIO PRAWARA TEH WEI RONG" userId="1332e4ec-ce71-475b-a32a-299703817a3d" providerId="ADAL" clId="{358E04E2-3CBB-4A4B-90E3-095512C84B54}" dt="2024-02-05T02:48:08.214" v="300" actId="1076"/>
          <ac:picMkLst>
            <pc:docMk/>
            <pc:sldMk cId="3410283456" sldId="313"/>
            <ac:picMk id="4" creationId="{70AB89A6-D307-E59F-A204-B7CEB40ECECC}"/>
          </ac:picMkLst>
        </pc:picChg>
        <pc:picChg chg="mod">
          <ac:chgData name="DARIO PRAWARA TEH WEI RONG" userId="1332e4ec-ce71-475b-a32a-299703817a3d" providerId="ADAL" clId="{358E04E2-3CBB-4A4B-90E3-095512C84B54}" dt="2024-02-05T02:48:21.084" v="303" actId="1076"/>
          <ac:picMkLst>
            <pc:docMk/>
            <pc:sldMk cId="3410283456" sldId="313"/>
            <ac:picMk id="5" creationId="{555AD7C6-056A-3C51-2A1C-1C34FFDC7528}"/>
          </ac:picMkLst>
        </pc:picChg>
      </pc:sldChg>
      <pc:sldChg chg="addSp delSp modSp mod">
        <pc:chgData name="DARIO PRAWARA TEH WEI RONG" userId="1332e4ec-ce71-475b-a32a-299703817a3d" providerId="ADAL" clId="{358E04E2-3CBB-4A4B-90E3-095512C84B54}" dt="2024-02-05T02:48:25.122" v="304" actId="1076"/>
        <pc:sldMkLst>
          <pc:docMk/>
          <pc:sldMk cId="3884981964" sldId="314"/>
        </pc:sldMkLst>
        <pc:spChg chg="add del mod">
          <ac:chgData name="DARIO PRAWARA TEH WEI RONG" userId="1332e4ec-ce71-475b-a32a-299703817a3d" providerId="ADAL" clId="{358E04E2-3CBB-4A4B-90E3-095512C84B54}" dt="2024-02-02T13:33:40.665" v="81" actId="478"/>
          <ac:spMkLst>
            <pc:docMk/>
            <pc:sldMk cId="3884981964" sldId="314"/>
            <ac:spMk id="3" creationId="{CE35B54B-E4B0-534E-85FC-924F645D3CA2}"/>
          </ac:spMkLst>
        </pc:spChg>
        <pc:spChg chg="add mod">
          <ac:chgData name="DARIO PRAWARA TEH WEI RONG" userId="1332e4ec-ce71-475b-a32a-299703817a3d" providerId="ADAL" clId="{358E04E2-3CBB-4A4B-90E3-095512C84B54}" dt="2024-02-02T13:33:41.277" v="82"/>
          <ac:spMkLst>
            <pc:docMk/>
            <pc:sldMk cId="3884981964" sldId="314"/>
            <ac:spMk id="4" creationId="{DE8A0468-2452-B258-3DD4-A6974BD3B731}"/>
          </ac:spMkLst>
        </pc:spChg>
        <pc:spChg chg="del">
          <ac:chgData name="DARIO PRAWARA TEH WEI RONG" userId="1332e4ec-ce71-475b-a32a-299703817a3d" providerId="ADAL" clId="{358E04E2-3CBB-4A4B-90E3-095512C84B54}" dt="2024-02-02T13:33:38.584" v="80" actId="478"/>
          <ac:spMkLst>
            <pc:docMk/>
            <pc:sldMk cId="3884981964" sldId="314"/>
            <ac:spMk id="325" creationId="{F6785F19-0F8C-5540-7896-4FD64374155D}"/>
          </ac:spMkLst>
        </pc:spChg>
        <pc:spChg chg="mod">
          <ac:chgData name="DARIO PRAWARA TEH WEI RONG" userId="1332e4ec-ce71-475b-a32a-299703817a3d" providerId="ADAL" clId="{358E04E2-3CBB-4A4B-90E3-095512C84B54}" dt="2024-02-02T13:33:46.886" v="83" actId="2711"/>
          <ac:spMkLst>
            <pc:docMk/>
            <pc:sldMk cId="3884981964" sldId="314"/>
            <ac:spMk id="326" creationId="{656E497B-C4D1-D9AD-4958-F245E737E38A}"/>
          </ac:spMkLst>
        </pc:spChg>
        <pc:spChg chg="mod">
          <ac:chgData name="DARIO PRAWARA TEH WEI RONG" userId="1332e4ec-ce71-475b-a32a-299703817a3d" providerId="ADAL" clId="{358E04E2-3CBB-4A4B-90E3-095512C84B54}" dt="2024-02-05T02:48:25.122" v="304" actId="1076"/>
          <ac:spMkLst>
            <pc:docMk/>
            <pc:sldMk cId="3884981964" sldId="314"/>
            <ac:spMk id="329" creationId="{6113C8A5-68AD-2CA3-EC72-D262CF1DE8EA}"/>
          </ac:spMkLst>
        </pc:spChg>
      </pc:sldChg>
      <pc:sldChg chg="modSp mod">
        <pc:chgData name="DARIO PRAWARA TEH WEI RONG" userId="1332e4ec-ce71-475b-a32a-299703817a3d" providerId="ADAL" clId="{358E04E2-3CBB-4A4B-90E3-095512C84B54}" dt="2024-02-02T13:37:26.384" v="220" actId="1076"/>
        <pc:sldMkLst>
          <pc:docMk/>
          <pc:sldMk cId="883759222" sldId="315"/>
        </pc:sldMkLst>
        <pc:spChg chg="mod">
          <ac:chgData name="DARIO PRAWARA TEH WEI RONG" userId="1332e4ec-ce71-475b-a32a-299703817a3d" providerId="ADAL" clId="{358E04E2-3CBB-4A4B-90E3-095512C84B54}" dt="2024-02-02T13:37:26.384" v="220" actId="1076"/>
          <ac:spMkLst>
            <pc:docMk/>
            <pc:sldMk cId="883759222" sldId="315"/>
            <ac:spMk id="293" creationId="{5F2DBDCD-A6F8-9461-5E34-7D59B347E851}"/>
          </ac:spMkLst>
        </pc:spChg>
        <pc:spChg chg="mod">
          <ac:chgData name="DARIO PRAWARA TEH WEI RONG" userId="1332e4ec-ce71-475b-a32a-299703817a3d" providerId="ADAL" clId="{358E04E2-3CBB-4A4B-90E3-095512C84B54}" dt="2024-02-02T13:37:26.384" v="220" actId="1076"/>
          <ac:spMkLst>
            <pc:docMk/>
            <pc:sldMk cId="883759222" sldId="315"/>
            <ac:spMk id="294" creationId="{590AEA18-67A1-B1E8-6DAA-3C831D8C401A}"/>
          </ac:spMkLst>
        </pc:spChg>
        <pc:spChg chg="mod">
          <ac:chgData name="DARIO PRAWARA TEH WEI RONG" userId="1332e4ec-ce71-475b-a32a-299703817a3d" providerId="ADAL" clId="{358E04E2-3CBB-4A4B-90E3-095512C84B54}" dt="2024-02-02T13:37:16.454" v="215" actId="2711"/>
          <ac:spMkLst>
            <pc:docMk/>
            <pc:sldMk cId="883759222" sldId="315"/>
            <ac:spMk id="298" creationId="{8F9E2D27-F8D9-8A3D-6E48-8255C556DB31}"/>
          </ac:spMkLst>
        </pc:spChg>
        <pc:spChg chg="mod">
          <ac:chgData name="DARIO PRAWARA TEH WEI RONG" userId="1332e4ec-ce71-475b-a32a-299703817a3d" providerId="ADAL" clId="{358E04E2-3CBB-4A4B-90E3-095512C84B54}" dt="2024-02-02T13:37:16.454" v="215" actId="2711"/>
          <ac:spMkLst>
            <pc:docMk/>
            <pc:sldMk cId="883759222" sldId="315"/>
            <ac:spMk id="299" creationId="{4A1AB67A-B745-63BA-6FB4-7417423BD092}"/>
          </ac:spMkLst>
        </pc:spChg>
        <pc:spChg chg="mod">
          <ac:chgData name="DARIO PRAWARA TEH WEI RONG" userId="1332e4ec-ce71-475b-a32a-299703817a3d" providerId="ADAL" clId="{358E04E2-3CBB-4A4B-90E3-095512C84B54}" dt="2024-02-02T13:37:16.454" v="215" actId="2711"/>
          <ac:spMkLst>
            <pc:docMk/>
            <pc:sldMk cId="883759222" sldId="315"/>
            <ac:spMk id="300" creationId="{1FC8F42A-970D-DA34-9470-39A8E76B0E56}"/>
          </ac:spMkLst>
        </pc:spChg>
      </pc:sldChg>
      <pc:sldChg chg="addSp modSp mod">
        <pc:chgData name="DARIO PRAWARA TEH WEI RONG" userId="1332e4ec-ce71-475b-a32a-299703817a3d" providerId="ADAL" clId="{358E04E2-3CBB-4A4B-90E3-095512C84B54}" dt="2024-02-05T02:56:50.169" v="737" actId="1076"/>
        <pc:sldMkLst>
          <pc:docMk/>
          <pc:sldMk cId="1140337768" sldId="316"/>
        </pc:sldMkLst>
        <pc:spChg chg="mod">
          <ac:chgData name="DARIO PRAWARA TEH WEI RONG" userId="1332e4ec-ce71-475b-a32a-299703817a3d" providerId="ADAL" clId="{358E04E2-3CBB-4A4B-90E3-095512C84B54}" dt="2024-02-02T13:37:55.276" v="254" actId="20577"/>
          <ac:spMkLst>
            <pc:docMk/>
            <pc:sldMk cId="1140337768" sldId="316"/>
            <ac:spMk id="334" creationId="{754256C8-6A8E-C9CA-C60F-91AD26FBF0F4}"/>
          </ac:spMkLst>
        </pc:spChg>
        <pc:spChg chg="mod">
          <ac:chgData name="DARIO PRAWARA TEH WEI RONG" userId="1332e4ec-ce71-475b-a32a-299703817a3d" providerId="ADAL" clId="{358E04E2-3CBB-4A4B-90E3-095512C84B54}" dt="2024-02-05T02:54:32.286" v="466" actId="1076"/>
          <ac:spMkLst>
            <pc:docMk/>
            <pc:sldMk cId="1140337768" sldId="316"/>
            <ac:spMk id="335" creationId="{D1E16DD7-2EF0-84F8-CA1D-2DD872CFA85F}"/>
          </ac:spMkLst>
        </pc:spChg>
        <pc:picChg chg="mod">
          <ac:chgData name="DARIO PRAWARA TEH WEI RONG" userId="1332e4ec-ce71-475b-a32a-299703817a3d" providerId="ADAL" clId="{358E04E2-3CBB-4A4B-90E3-095512C84B54}" dt="2024-02-05T02:49:03.308" v="317" actId="1076"/>
          <ac:picMkLst>
            <pc:docMk/>
            <pc:sldMk cId="1140337768" sldId="316"/>
            <ac:picMk id="2" creationId="{AB5CCBA0-3DC9-4EAA-5F40-5F4CD9D157D9}"/>
          </ac:picMkLst>
        </pc:picChg>
        <pc:picChg chg="add mod">
          <ac:chgData name="DARIO PRAWARA TEH WEI RONG" userId="1332e4ec-ce71-475b-a32a-299703817a3d" providerId="ADAL" clId="{358E04E2-3CBB-4A4B-90E3-095512C84B54}" dt="2024-02-05T02:56:50.169" v="737" actId="1076"/>
          <ac:picMkLst>
            <pc:docMk/>
            <pc:sldMk cId="1140337768" sldId="316"/>
            <ac:picMk id="4" creationId="{11459062-5520-3809-1026-B80BB8924E33}"/>
          </ac:picMkLst>
        </pc:picChg>
        <pc:picChg chg="mod">
          <ac:chgData name="DARIO PRAWARA TEH WEI RONG" userId="1332e4ec-ce71-475b-a32a-299703817a3d" providerId="ADAL" clId="{358E04E2-3CBB-4A4B-90E3-095512C84B54}" dt="2024-02-05T02:49:00.986" v="316" actId="1076"/>
          <ac:picMkLst>
            <pc:docMk/>
            <pc:sldMk cId="1140337768" sldId="316"/>
            <ac:picMk id="12" creationId="{CEC67D40-680F-3098-DDD1-07A3CEDC6D4F}"/>
          </ac:picMkLst>
        </pc:picChg>
      </pc:sldChg>
      <pc:sldChg chg="addSp modSp mod">
        <pc:chgData name="DARIO PRAWARA TEH WEI RONG" userId="1332e4ec-ce71-475b-a32a-299703817a3d" providerId="ADAL" clId="{358E04E2-3CBB-4A4B-90E3-095512C84B54}" dt="2024-02-05T02:57:21.957" v="742" actId="1076"/>
        <pc:sldMkLst>
          <pc:docMk/>
          <pc:sldMk cId="50971261" sldId="317"/>
        </pc:sldMkLst>
        <pc:spChg chg="mod">
          <ac:chgData name="DARIO PRAWARA TEH WEI RONG" userId="1332e4ec-ce71-475b-a32a-299703817a3d" providerId="ADAL" clId="{358E04E2-3CBB-4A4B-90E3-095512C84B54}" dt="2024-02-02T13:34:50.726" v="171" actId="20577"/>
          <ac:spMkLst>
            <pc:docMk/>
            <pc:sldMk cId="50971261" sldId="317"/>
            <ac:spMk id="334" creationId="{D2B78F37-1D7E-313E-8D86-51C16D41875C}"/>
          </ac:spMkLst>
        </pc:spChg>
        <pc:spChg chg="mod">
          <ac:chgData name="DARIO PRAWARA TEH WEI RONG" userId="1332e4ec-ce71-475b-a32a-299703817a3d" providerId="ADAL" clId="{358E04E2-3CBB-4A4B-90E3-095512C84B54}" dt="2024-02-05T02:54:37.183" v="468" actId="1076"/>
          <ac:spMkLst>
            <pc:docMk/>
            <pc:sldMk cId="50971261" sldId="317"/>
            <ac:spMk id="335" creationId="{DD367B35-0FA0-203D-C60A-805940D4FB48}"/>
          </ac:spMkLst>
        </pc:spChg>
        <pc:spChg chg="mod">
          <ac:chgData name="DARIO PRAWARA TEH WEI RONG" userId="1332e4ec-ce71-475b-a32a-299703817a3d" providerId="ADAL" clId="{358E04E2-3CBB-4A4B-90E3-095512C84B54}" dt="2024-02-02T13:34:11.124" v="87" actId="2711"/>
          <ac:spMkLst>
            <pc:docMk/>
            <pc:sldMk cId="50971261" sldId="317"/>
            <ac:spMk id="342" creationId="{C7598504-9098-46E0-DD0B-FC0FFFBD3E05}"/>
          </ac:spMkLst>
        </pc:spChg>
        <pc:spChg chg="mod">
          <ac:chgData name="DARIO PRAWARA TEH WEI RONG" userId="1332e4ec-ce71-475b-a32a-299703817a3d" providerId="ADAL" clId="{358E04E2-3CBB-4A4B-90E3-095512C84B54}" dt="2024-02-02T13:34:11.124" v="87" actId="2711"/>
          <ac:spMkLst>
            <pc:docMk/>
            <pc:sldMk cId="50971261" sldId="317"/>
            <ac:spMk id="343" creationId="{A0A01D58-8900-1453-E5BD-B5DA74A4D4B3}"/>
          </ac:spMkLst>
        </pc:spChg>
        <pc:picChg chg="mod">
          <ac:chgData name="DARIO PRAWARA TEH WEI RONG" userId="1332e4ec-ce71-475b-a32a-299703817a3d" providerId="ADAL" clId="{358E04E2-3CBB-4A4B-90E3-095512C84B54}" dt="2024-02-05T02:49:31.599" v="324" actId="14100"/>
          <ac:picMkLst>
            <pc:docMk/>
            <pc:sldMk cId="50971261" sldId="317"/>
            <ac:picMk id="4" creationId="{1A8BA1B7-9D24-8DA2-52CE-FC0F9A143A31}"/>
          </ac:picMkLst>
        </pc:picChg>
        <pc:picChg chg="add mod">
          <ac:chgData name="DARIO PRAWARA TEH WEI RONG" userId="1332e4ec-ce71-475b-a32a-299703817a3d" providerId="ADAL" clId="{358E04E2-3CBB-4A4B-90E3-095512C84B54}" dt="2024-02-05T02:57:21.957" v="742" actId="1076"/>
          <ac:picMkLst>
            <pc:docMk/>
            <pc:sldMk cId="50971261" sldId="317"/>
            <ac:picMk id="5" creationId="{82CBB305-D103-69FF-24E0-513400032447}"/>
          </ac:picMkLst>
        </pc:picChg>
      </pc:sldChg>
      <pc:sldChg chg="addSp modSp mod">
        <pc:chgData name="DARIO PRAWARA TEH WEI RONG" userId="1332e4ec-ce71-475b-a32a-299703817a3d" providerId="ADAL" clId="{358E04E2-3CBB-4A4B-90E3-095512C84B54}" dt="2024-02-05T02:58:29.537" v="753" actId="1036"/>
        <pc:sldMkLst>
          <pc:docMk/>
          <pc:sldMk cId="1065488904" sldId="318"/>
        </pc:sldMkLst>
        <pc:spChg chg="mod">
          <ac:chgData name="DARIO PRAWARA TEH WEI RONG" userId="1332e4ec-ce71-475b-a32a-299703817a3d" providerId="ADAL" clId="{358E04E2-3CBB-4A4B-90E3-095512C84B54}" dt="2024-02-02T13:34:24.853" v="116" actId="20577"/>
          <ac:spMkLst>
            <pc:docMk/>
            <pc:sldMk cId="1065488904" sldId="318"/>
            <ac:spMk id="334" creationId="{E64BD740-8A4E-F976-8FF5-785135C85C5D}"/>
          </ac:spMkLst>
        </pc:spChg>
        <pc:spChg chg="mod">
          <ac:chgData name="DARIO PRAWARA TEH WEI RONG" userId="1332e4ec-ce71-475b-a32a-299703817a3d" providerId="ADAL" clId="{358E04E2-3CBB-4A4B-90E3-095512C84B54}" dt="2024-02-05T02:58:29.537" v="753" actId="1036"/>
          <ac:spMkLst>
            <pc:docMk/>
            <pc:sldMk cId="1065488904" sldId="318"/>
            <ac:spMk id="335" creationId="{62285583-B3A8-C017-05F7-7C1D3F72C790}"/>
          </ac:spMkLst>
        </pc:spChg>
        <pc:spChg chg="mod">
          <ac:chgData name="DARIO PRAWARA TEH WEI RONG" userId="1332e4ec-ce71-475b-a32a-299703817a3d" providerId="ADAL" clId="{358E04E2-3CBB-4A4B-90E3-095512C84B54}" dt="2024-02-02T13:34:17.167" v="88" actId="2711"/>
          <ac:spMkLst>
            <pc:docMk/>
            <pc:sldMk cId="1065488904" sldId="318"/>
            <ac:spMk id="342" creationId="{BE2B60A2-B887-5097-0702-19CAF7C765CE}"/>
          </ac:spMkLst>
        </pc:spChg>
        <pc:spChg chg="mod">
          <ac:chgData name="DARIO PRAWARA TEH WEI RONG" userId="1332e4ec-ce71-475b-a32a-299703817a3d" providerId="ADAL" clId="{358E04E2-3CBB-4A4B-90E3-095512C84B54}" dt="2024-02-02T13:34:17.167" v="88" actId="2711"/>
          <ac:spMkLst>
            <pc:docMk/>
            <pc:sldMk cId="1065488904" sldId="318"/>
            <ac:spMk id="343" creationId="{CD874F78-3233-6962-9BEA-52CDEBDF66F6}"/>
          </ac:spMkLst>
        </pc:spChg>
        <pc:picChg chg="mod">
          <ac:chgData name="DARIO PRAWARA TEH WEI RONG" userId="1332e4ec-ce71-475b-a32a-299703817a3d" providerId="ADAL" clId="{358E04E2-3CBB-4A4B-90E3-095512C84B54}" dt="2024-02-05T02:52:37.534" v="454" actId="1076"/>
          <ac:picMkLst>
            <pc:docMk/>
            <pc:sldMk cId="1065488904" sldId="318"/>
            <ac:picMk id="2" creationId="{73102A5A-D842-9B0C-AD1D-7F70719777C2}"/>
          </ac:picMkLst>
        </pc:picChg>
        <pc:picChg chg="add mod">
          <ac:chgData name="DARIO PRAWARA TEH WEI RONG" userId="1332e4ec-ce71-475b-a32a-299703817a3d" providerId="ADAL" clId="{358E04E2-3CBB-4A4B-90E3-095512C84B54}" dt="2024-02-05T02:58:08.989" v="752" actId="1076"/>
          <ac:picMkLst>
            <pc:docMk/>
            <pc:sldMk cId="1065488904" sldId="318"/>
            <ac:picMk id="4" creationId="{9B54547C-F4BF-4DF5-F895-43AC1D196937}"/>
          </ac:picMkLst>
        </pc:picChg>
        <pc:picChg chg="mod">
          <ac:chgData name="DARIO PRAWARA TEH WEI RONG" userId="1332e4ec-ce71-475b-a32a-299703817a3d" providerId="ADAL" clId="{358E04E2-3CBB-4A4B-90E3-095512C84B54}" dt="2024-02-05T02:52:35.706" v="453" actId="1076"/>
          <ac:picMkLst>
            <pc:docMk/>
            <pc:sldMk cId="1065488904" sldId="318"/>
            <ac:picMk id="5" creationId="{9606D759-E1C5-F013-8516-EC2CFB4ED6E9}"/>
          </ac:picMkLst>
        </pc:picChg>
      </pc:sldChg>
      <pc:sldChg chg="addSp modSp mod">
        <pc:chgData name="DARIO PRAWARA TEH WEI RONG" userId="1332e4ec-ce71-475b-a32a-299703817a3d" providerId="ADAL" clId="{358E04E2-3CBB-4A4B-90E3-095512C84B54}" dt="2024-02-05T02:58:54.942" v="760" actId="14100"/>
        <pc:sldMkLst>
          <pc:docMk/>
          <pc:sldMk cId="2482533611" sldId="319"/>
        </pc:sldMkLst>
        <pc:spChg chg="mod">
          <ac:chgData name="DARIO PRAWARA TEH WEI RONG" userId="1332e4ec-ce71-475b-a32a-299703817a3d" providerId="ADAL" clId="{358E04E2-3CBB-4A4B-90E3-095512C84B54}" dt="2024-02-02T13:34:47.021" v="169" actId="20577"/>
          <ac:spMkLst>
            <pc:docMk/>
            <pc:sldMk cId="2482533611" sldId="319"/>
            <ac:spMk id="334" creationId="{233D8328-30E0-8C34-C4AB-595A582D872C}"/>
          </ac:spMkLst>
        </pc:spChg>
        <pc:spChg chg="mod">
          <ac:chgData name="DARIO PRAWARA TEH WEI RONG" userId="1332e4ec-ce71-475b-a32a-299703817a3d" providerId="ADAL" clId="{358E04E2-3CBB-4A4B-90E3-095512C84B54}" dt="2024-02-05T02:58:46.589" v="758" actId="1076"/>
          <ac:spMkLst>
            <pc:docMk/>
            <pc:sldMk cId="2482533611" sldId="319"/>
            <ac:spMk id="335" creationId="{5210D3C0-6BCE-7067-2127-DCFBEE096AB8}"/>
          </ac:spMkLst>
        </pc:spChg>
        <pc:spChg chg="mod">
          <ac:chgData name="DARIO PRAWARA TEH WEI RONG" userId="1332e4ec-ce71-475b-a32a-299703817a3d" providerId="ADAL" clId="{358E04E2-3CBB-4A4B-90E3-095512C84B54}" dt="2024-02-02T13:34:31.667" v="117" actId="2711"/>
          <ac:spMkLst>
            <pc:docMk/>
            <pc:sldMk cId="2482533611" sldId="319"/>
            <ac:spMk id="342" creationId="{F4B3AB0A-35B7-65E0-5EFB-7E614F7A3099}"/>
          </ac:spMkLst>
        </pc:spChg>
        <pc:spChg chg="mod">
          <ac:chgData name="DARIO PRAWARA TEH WEI RONG" userId="1332e4ec-ce71-475b-a32a-299703817a3d" providerId="ADAL" clId="{358E04E2-3CBB-4A4B-90E3-095512C84B54}" dt="2024-02-02T13:34:31.667" v="117" actId="2711"/>
          <ac:spMkLst>
            <pc:docMk/>
            <pc:sldMk cId="2482533611" sldId="319"/>
            <ac:spMk id="343" creationId="{6548382D-CCF4-3AE2-07A5-746D26A2687F}"/>
          </ac:spMkLst>
        </pc:spChg>
        <pc:picChg chg="mod">
          <ac:chgData name="DARIO PRAWARA TEH WEI RONG" userId="1332e4ec-ce71-475b-a32a-299703817a3d" providerId="ADAL" clId="{358E04E2-3CBB-4A4B-90E3-095512C84B54}" dt="2024-02-05T02:58:46.589" v="758" actId="1076"/>
          <ac:picMkLst>
            <pc:docMk/>
            <pc:sldMk cId="2482533611" sldId="319"/>
            <ac:picMk id="3" creationId="{A7596ED2-B30C-A122-AFC1-D5626D697FA5}"/>
          </ac:picMkLst>
        </pc:picChg>
        <pc:picChg chg="mod">
          <ac:chgData name="DARIO PRAWARA TEH WEI RONG" userId="1332e4ec-ce71-475b-a32a-299703817a3d" providerId="ADAL" clId="{358E04E2-3CBB-4A4B-90E3-095512C84B54}" dt="2024-02-05T02:58:46.589" v="758" actId="1076"/>
          <ac:picMkLst>
            <pc:docMk/>
            <pc:sldMk cId="2482533611" sldId="319"/>
            <ac:picMk id="4" creationId="{C4272594-8B62-3EAD-7704-61FB1058B4D4}"/>
          </ac:picMkLst>
        </pc:picChg>
        <pc:picChg chg="add mod">
          <ac:chgData name="DARIO PRAWARA TEH WEI RONG" userId="1332e4ec-ce71-475b-a32a-299703817a3d" providerId="ADAL" clId="{358E04E2-3CBB-4A4B-90E3-095512C84B54}" dt="2024-02-05T02:58:54.942" v="760" actId="14100"/>
          <ac:picMkLst>
            <pc:docMk/>
            <pc:sldMk cId="2482533611" sldId="319"/>
            <ac:picMk id="5" creationId="{F0988F31-5992-13B9-AF3C-E12B89F6E3B7}"/>
          </ac:picMkLst>
        </pc:picChg>
      </pc:sldChg>
      <pc:sldChg chg="addSp modSp mod">
        <pc:chgData name="DARIO PRAWARA TEH WEI RONG" userId="1332e4ec-ce71-475b-a32a-299703817a3d" providerId="ADAL" clId="{358E04E2-3CBB-4A4B-90E3-095512C84B54}" dt="2024-02-05T03:00:18.962" v="837" actId="14100"/>
        <pc:sldMkLst>
          <pc:docMk/>
          <pc:sldMk cId="3566642650" sldId="320"/>
        </pc:sldMkLst>
        <pc:spChg chg="mod">
          <ac:chgData name="DARIO PRAWARA TEH WEI RONG" userId="1332e4ec-ce71-475b-a32a-299703817a3d" providerId="ADAL" clId="{358E04E2-3CBB-4A4B-90E3-095512C84B54}" dt="2024-02-02T13:34:56.193" v="172" actId="2711"/>
          <ac:spMkLst>
            <pc:docMk/>
            <pc:sldMk cId="3566642650" sldId="320"/>
            <ac:spMk id="334" creationId="{CFC3F7FC-7BE0-9C7B-556F-50E7246493B2}"/>
          </ac:spMkLst>
        </pc:spChg>
        <pc:spChg chg="mod">
          <ac:chgData name="DARIO PRAWARA TEH WEI RONG" userId="1332e4ec-ce71-475b-a32a-299703817a3d" providerId="ADAL" clId="{358E04E2-3CBB-4A4B-90E3-095512C84B54}" dt="2024-02-05T02:59:49.073" v="829" actId="1076"/>
          <ac:spMkLst>
            <pc:docMk/>
            <pc:sldMk cId="3566642650" sldId="320"/>
            <ac:spMk id="335" creationId="{C3A2AFD2-AC05-1FB5-D977-7464D7E1C981}"/>
          </ac:spMkLst>
        </pc:spChg>
        <pc:picChg chg="mod">
          <ac:chgData name="DARIO PRAWARA TEH WEI RONG" userId="1332e4ec-ce71-475b-a32a-299703817a3d" providerId="ADAL" clId="{358E04E2-3CBB-4A4B-90E3-095512C84B54}" dt="2024-02-05T02:59:50.485" v="830" actId="1076"/>
          <ac:picMkLst>
            <pc:docMk/>
            <pc:sldMk cId="3566642650" sldId="320"/>
            <ac:picMk id="2" creationId="{7FACCA44-50D3-28F3-0680-50AE58D2AFE8}"/>
          </ac:picMkLst>
        </pc:picChg>
        <pc:picChg chg="add mod">
          <ac:chgData name="DARIO PRAWARA TEH WEI RONG" userId="1332e4ec-ce71-475b-a32a-299703817a3d" providerId="ADAL" clId="{358E04E2-3CBB-4A4B-90E3-095512C84B54}" dt="2024-02-05T03:00:18.962" v="837" actId="14100"/>
          <ac:picMkLst>
            <pc:docMk/>
            <pc:sldMk cId="3566642650" sldId="320"/>
            <ac:picMk id="4" creationId="{AA8573AD-4A0E-4745-7D96-BC9A2E683F90}"/>
          </ac:picMkLst>
        </pc:picChg>
        <pc:picChg chg="mod">
          <ac:chgData name="DARIO PRAWARA TEH WEI RONG" userId="1332e4ec-ce71-475b-a32a-299703817a3d" providerId="ADAL" clId="{358E04E2-3CBB-4A4B-90E3-095512C84B54}" dt="2024-02-05T02:59:54.349" v="832" actId="14100"/>
          <ac:picMkLst>
            <pc:docMk/>
            <pc:sldMk cId="3566642650" sldId="320"/>
            <ac:picMk id="5" creationId="{BF7A0D71-EB92-12AA-76DE-0320694A09D8}"/>
          </ac:picMkLst>
        </pc:picChg>
      </pc:sldChg>
      <pc:sldChg chg="modSp mod">
        <pc:chgData name="DARIO PRAWARA TEH WEI RONG" userId="1332e4ec-ce71-475b-a32a-299703817a3d" providerId="ADAL" clId="{358E04E2-3CBB-4A4B-90E3-095512C84B54}" dt="2024-02-02T13:35:03.205" v="173" actId="2711"/>
        <pc:sldMkLst>
          <pc:docMk/>
          <pc:sldMk cId="3354869299" sldId="321"/>
        </pc:sldMkLst>
        <pc:spChg chg="mod">
          <ac:chgData name="DARIO PRAWARA TEH WEI RONG" userId="1332e4ec-ce71-475b-a32a-299703817a3d" providerId="ADAL" clId="{358E04E2-3CBB-4A4B-90E3-095512C84B54}" dt="2024-02-02T13:35:03.205" v="173" actId="2711"/>
          <ac:spMkLst>
            <pc:docMk/>
            <pc:sldMk cId="3354869299" sldId="321"/>
            <ac:spMk id="293" creationId="{689E99AB-99B4-544F-417A-7BD48B92D9B1}"/>
          </ac:spMkLst>
        </pc:spChg>
        <pc:spChg chg="mod">
          <ac:chgData name="DARIO PRAWARA TEH WEI RONG" userId="1332e4ec-ce71-475b-a32a-299703817a3d" providerId="ADAL" clId="{358E04E2-3CBB-4A4B-90E3-095512C84B54}" dt="2024-02-02T13:35:03.205" v="173" actId="2711"/>
          <ac:spMkLst>
            <pc:docMk/>
            <pc:sldMk cId="3354869299" sldId="321"/>
            <ac:spMk id="294" creationId="{17944313-2F9E-3E59-193F-A23D44ADFC5F}"/>
          </ac:spMkLst>
        </pc:spChg>
      </pc:sldChg>
      <pc:sldChg chg="modSp mod">
        <pc:chgData name="DARIO PRAWARA TEH WEI RONG" userId="1332e4ec-ce71-475b-a32a-299703817a3d" providerId="ADAL" clId="{358E04E2-3CBB-4A4B-90E3-095512C84B54}" dt="2024-02-05T03:01:10.309" v="889" actId="1076"/>
        <pc:sldMkLst>
          <pc:docMk/>
          <pc:sldMk cId="2610600643" sldId="322"/>
        </pc:sldMkLst>
        <pc:spChg chg="mod">
          <ac:chgData name="DARIO PRAWARA TEH WEI RONG" userId="1332e4ec-ce71-475b-a32a-299703817a3d" providerId="ADAL" clId="{358E04E2-3CBB-4A4B-90E3-095512C84B54}" dt="2024-02-02T13:35:20.907" v="176" actId="2711"/>
          <ac:spMkLst>
            <pc:docMk/>
            <pc:sldMk cId="2610600643" sldId="322"/>
            <ac:spMk id="348" creationId="{D791666C-4B55-5B31-9797-AE8041FAA011}"/>
          </ac:spMkLst>
        </pc:spChg>
        <pc:spChg chg="mod">
          <ac:chgData name="DARIO PRAWARA TEH WEI RONG" userId="1332e4ec-ce71-475b-a32a-299703817a3d" providerId="ADAL" clId="{358E04E2-3CBB-4A4B-90E3-095512C84B54}" dt="2024-02-05T03:01:10.309" v="889" actId="1076"/>
          <ac:spMkLst>
            <pc:docMk/>
            <pc:sldMk cId="2610600643" sldId="322"/>
            <ac:spMk id="353" creationId="{BE95FB64-C758-4474-F251-52E0821920D2}"/>
          </ac:spMkLst>
        </pc:spChg>
        <pc:spChg chg="mod">
          <ac:chgData name="DARIO PRAWARA TEH WEI RONG" userId="1332e4ec-ce71-475b-a32a-299703817a3d" providerId="ADAL" clId="{358E04E2-3CBB-4A4B-90E3-095512C84B54}" dt="2024-02-02T13:35:20.907" v="176" actId="2711"/>
          <ac:spMkLst>
            <pc:docMk/>
            <pc:sldMk cId="2610600643" sldId="322"/>
            <ac:spMk id="357" creationId="{13C81BE6-4E72-C2DC-C5B3-FE5BEC007690}"/>
          </ac:spMkLst>
        </pc:spChg>
      </pc:sldChg>
      <pc:sldChg chg="modSp mod">
        <pc:chgData name="DARIO PRAWARA TEH WEI RONG" userId="1332e4ec-ce71-475b-a32a-299703817a3d" providerId="ADAL" clId="{358E04E2-3CBB-4A4B-90E3-095512C84B54}" dt="2024-02-05T03:02:41.634" v="1161" actId="1076"/>
        <pc:sldMkLst>
          <pc:docMk/>
          <pc:sldMk cId="197618082" sldId="323"/>
        </pc:sldMkLst>
        <pc:spChg chg="mod">
          <ac:chgData name="DARIO PRAWARA TEH WEI RONG" userId="1332e4ec-ce71-475b-a32a-299703817a3d" providerId="ADAL" clId="{358E04E2-3CBB-4A4B-90E3-095512C84B54}" dt="2024-02-02T13:35:26.374" v="177" actId="2711"/>
          <ac:spMkLst>
            <pc:docMk/>
            <pc:sldMk cId="197618082" sldId="323"/>
            <ac:spMk id="348" creationId="{ED13E37E-F722-5655-87BC-0C98C2E78556}"/>
          </ac:spMkLst>
        </pc:spChg>
        <pc:spChg chg="mod">
          <ac:chgData name="DARIO PRAWARA TEH WEI RONG" userId="1332e4ec-ce71-475b-a32a-299703817a3d" providerId="ADAL" clId="{358E04E2-3CBB-4A4B-90E3-095512C84B54}" dt="2024-02-05T03:02:41.634" v="1161" actId="1076"/>
          <ac:spMkLst>
            <pc:docMk/>
            <pc:sldMk cId="197618082" sldId="323"/>
            <ac:spMk id="353" creationId="{A76C0787-4E44-6484-1729-4AD91D084734}"/>
          </ac:spMkLst>
        </pc:spChg>
        <pc:spChg chg="mod">
          <ac:chgData name="DARIO PRAWARA TEH WEI RONG" userId="1332e4ec-ce71-475b-a32a-299703817a3d" providerId="ADAL" clId="{358E04E2-3CBB-4A4B-90E3-095512C84B54}" dt="2024-02-02T13:35:26.374" v="177" actId="2711"/>
          <ac:spMkLst>
            <pc:docMk/>
            <pc:sldMk cId="197618082" sldId="323"/>
            <ac:spMk id="357" creationId="{286E3A4E-BDE2-3CAF-BAC5-5A3472D2C6B9}"/>
          </ac:spMkLst>
        </pc:spChg>
      </pc:sldChg>
      <pc:sldChg chg="modSp mod">
        <pc:chgData name="DARIO PRAWARA TEH WEI RONG" userId="1332e4ec-ce71-475b-a32a-299703817a3d" providerId="ADAL" clId="{358E04E2-3CBB-4A4B-90E3-095512C84B54}" dt="2024-02-05T03:10:23.002" v="1870" actId="404"/>
        <pc:sldMkLst>
          <pc:docMk/>
          <pc:sldMk cId="131527373" sldId="324"/>
        </pc:sldMkLst>
        <pc:spChg chg="mod">
          <ac:chgData name="DARIO PRAWARA TEH WEI RONG" userId="1332e4ec-ce71-475b-a32a-299703817a3d" providerId="ADAL" clId="{358E04E2-3CBB-4A4B-90E3-095512C84B54}" dt="2024-02-02T13:35:32.138" v="178" actId="2711"/>
          <ac:spMkLst>
            <pc:docMk/>
            <pc:sldMk cId="131527373" sldId="324"/>
            <ac:spMk id="348" creationId="{994048C8-F510-457C-392B-160ADB11A26A}"/>
          </ac:spMkLst>
        </pc:spChg>
        <pc:spChg chg="mod">
          <ac:chgData name="DARIO PRAWARA TEH WEI RONG" userId="1332e4ec-ce71-475b-a32a-299703817a3d" providerId="ADAL" clId="{358E04E2-3CBB-4A4B-90E3-095512C84B54}" dt="2024-02-05T03:02:56.114" v="1168" actId="1076"/>
          <ac:spMkLst>
            <pc:docMk/>
            <pc:sldMk cId="131527373" sldId="324"/>
            <ac:spMk id="353" creationId="{5E29D89D-064C-DB48-71BD-B0D52A363E8F}"/>
          </ac:spMkLst>
        </pc:spChg>
        <pc:spChg chg="mod">
          <ac:chgData name="DARIO PRAWARA TEH WEI RONG" userId="1332e4ec-ce71-475b-a32a-299703817a3d" providerId="ADAL" clId="{358E04E2-3CBB-4A4B-90E3-095512C84B54}" dt="2024-02-02T13:35:32.138" v="178" actId="2711"/>
          <ac:spMkLst>
            <pc:docMk/>
            <pc:sldMk cId="131527373" sldId="324"/>
            <ac:spMk id="357" creationId="{00948079-3973-F90C-0FC1-D75B46E5E2AE}"/>
          </ac:spMkLst>
        </pc:spChg>
        <pc:graphicFrameChg chg="modGraphic">
          <ac:chgData name="DARIO PRAWARA TEH WEI RONG" userId="1332e4ec-ce71-475b-a32a-299703817a3d" providerId="ADAL" clId="{358E04E2-3CBB-4A4B-90E3-095512C84B54}" dt="2024-02-05T03:10:23.002" v="1870" actId="404"/>
          <ac:graphicFrameMkLst>
            <pc:docMk/>
            <pc:sldMk cId="131527373" sldId="324"/>
            <ac:graphicFrameMk id="2" creationId="{08E24140-D5BB-C50E-6EE4-31E7E5DD3420}"/>
          </ac:graphicFrameMkLst>
        </pc:graphicFrameChg>
      </pc:sldChg>
      <pc:sldChg chg="modSp mod">
        <pc:chgData name="DARIO PRAWARA TEH WEI RONG" userId="1332e4ec-ce71-475b-a32a-299703817a3d" providerId="ADAL" clId="{358E04E2-3CBB-4A4B-90E3-095512C84B54}" dt="2024-02-02T13:35:40.423" v="180" actId="1036"/>
        <pc:sldMkLst>
          <pc:docMk/>
          <pc:sldMk cId="25983963" sldId="325"/>
        </pc:sldMkLst>
        <pc:spChg chg="mod">
          <ac:chgData name="DARIO PRAWARA TEH WEI RONG" userId="1332e4ec-ce71-475b-a32a-299703817a3d" providerId="ADAL" clId="{358E04E2-3CBB-4A4B-90E3-095512C84B54}" dt="2024-02-02T13:35:39.023" v="179" actId="2711"/>
          <ac:spMkLst>
            <pc:docMk/>
            <pc:sldMk cId="25983963" sldId="325"/>
            <ac:spMk id="293" creationId="{5F789862-A92E-FCD2-5EE7-51BC3A003E1B}"/>
          </ac:spMkLst>
        </pc:spChg>
        <pc:spChg chg="mod">
          <ac:chgData name="DARIO PRAWARA TEH WEI RONG" userId="1332e4ec-ce71-475b-a32a-299703817a3d" providerId="ADAL" clId="{358E04E2-3CBB-4A4B-90E3-095512C84B54}" dt="2024-02-02T13:35:39.023" v="179" actId="2711"/>
          <ac:spMkLst>
            <pc:docMk/>
            <pc:sldMk cId="25983963" sldId="325"/>
            <ac:spMk id="294" creationId="{AA3D6429-F9B6-967F-6E52-C96BBC06A713}"/>
          </ac:spMkLst>
        </pc:spChg>
        <pc:picChg chg="mod">
          <ac:chgData name="DARIO PRAWARA TEH WEI RONG" userId="1332e4ec-ce71-475b-a32a-299703817a3d" providerId="ADAL" clId="{358E04E2-3CBB-4A4B-90E3-095512C84B54}" dt="2024-02-02T13:35:40.423" v="180" actId="1036"/>
          <ac:picMkLst>
            <pc:docMk/>
            <pc:sldMk cId="25983963" sldId="325"/>
            <ac:picMk id="296" creationId="{FE53576A-2CB6-F99F-4144-AE9A4CDFFD2D}"/>
          </ac:picMkLst>
        </pc:picChg>
      </pc:sldChg>
      <pc:sldChg chg="modSp mod">
        <pc:chgData name="DARIO PRAWARA TEH WEI RONG" userId="1332e4ec-ce71-475b-a32a-299703817a3d" providerId="ADAL" clId="{358E04E2-3CBB-4A4B-90E3-095512C84B54}" dt="2024-02-05T03:03:16.209" v="1174" actId="1076"/>
        <pc:sldMkLst>
          <pc:docMk/>
          <pc:sldMk cId="176874373" sldId="326"/>
        </pc:sldMkLst>
        <pc:spChg chg="mod">
          <ac:chgData name="DARIO PRAWARA TEH WEI RONG" userId="1332e4ec-ce71-475b-a32a-299703817a3d" providerId="ADAL" clId="{358E04E2-3CBB-4A4B-90E3-095512C84B54}" dt="2024-02-05T03:03:16.209" v="1174" actId="1076"/>
          <ac:spMkLst>
            <pc:docMk/>
            <pc:sldMk cId="176874373" sldId="326"/>
            <ac:spMk id="10" creationId="{5189B760-3506-5C7C-C432-8B1449AD973B}"/>
          </ac:spMkLst>
        </pc:spChg>
        <pc:spChg chg="mod">
          <ac:chgData name="DARIO PRAWARA TEH WEI RONG" userId="1332e4ec-ce71-475b-a32a-299703817a3d" providerId="ADAL" clId="{358E04E2-3CBB-4A4B-90E3-095512C84B54}" dt="2024-02-02T13:35:54.005" v="184" actId="2711"/>
          <ac:spMkLst>
            <pc:docMk/>
            <pc:sldMk cId="176874373" sldId="326"/>
            <ac:spMk id="364" creationId="{A58201C5-4889-F8EC-7F8F-7D7639B0EADB}"/>
          </ac:spMkLst>
        </pc:spChg>
        <pc:spChg chg="mod">
          <ac:chgData name="DARIO PRAWARA TEH WEI RONG" userId="1332e4ec-ce71-475b-a32a-299703817a3d" providerId="ADAL" clId="{358E04E2-3CBB-4A4B-90E3-095512C84B54}" dt="2024-02-05T03:03:14.403" v="1173" actId="1076"/>
          <ac:spMkLst>
            <pc:docMk/>
            <pc:sldMk cId="176874373" sldId="326"/>
            <ac:spMk id="368" creationId="{17FE1375-E328-6453-89DA-3381BAF9F8BA}"/>
          </ac:spMkLst>
        </pc:spChg>
      </pc:sldChg>
      <pc:sldChg chg="addSp delSp modSp mod">
        <pc:chgData name="DARIO PRAWARA TEH WEI RONG" userId="1332e4ec-ce71-475b-a32a-299703817a3d" providerId="ADAL" clId="{358E04E2-3CBB-4A4B-90E3-095512C84B54}" dt="2024-02-05T03:03:58.270" v="1196" actId="478"/>
        <pc:sldMkLst>
          <pc:docMk/>
          <pc:sldMk cId="3977095070" sldId="327"/>
        </pc:sldMkLst>
        <pc:spChg chg="mod">
          <ac:chgData name="DARIO PRAWARA TEH WEI RONG" userId="1332e4ec-ce71-475b-a32a-299703817a3d" providerId="ADAL" clId="{358E04E2-3CBB-4A4B-90E3-095512C84B54}" dt="2024-02-05T03:03:36.956" v="1189" actId="115"/>
          <ac:spMkLst>
            <pc:docMk/>
            <pc:sldMk cId="3977095070" sldId="327"/>
            <ac:spMk id="10" creationId="{E912465F-1F8B-320A-2CE0-ADCF415335E0}"/>
          </ac:spMkLst>
        </pc:spChg>
        <pc:spChg chg="mod">
          <ac:chgData name="DARIO PRAWARA TEH WEI RONG" userId="1332e4ec-ce71-475b-a32a-299703817a3d" providerId="ADAL" clId="{358E04E2-3CBB-4A4B-90E3-095512C84B54}" dt="2024-02-02T13:36:32.035" v="205" actId="20577"/>
          <ac:spMkLst>
            <pc:docMk/>
            <pc:sldMk cId="3977095070" sldId="327"/>
            <ac:spMk id="364" creationId="{4EC0A02E-A1FC-6CB7-C22F-5FAC8F6D7A53}"/>
          </ac:spMkLst>
        </pc:spChg>
        <pc:picChg chg="add del">
          <ac:chgData name="DARIO PRAWARA TEH WEI RONG" userId="1332e4ec-ce71-475b-a32a-299703817a3d" providerId="ADAL" clId="{358E04E2-3CBB-4A4B-90E3-095512C84B54}" dt="2024-02-05T03:03:58.270" v="1196" actId="478"/>
          <ac:picMkLst>
            <pc:docMk/>
            <pc:sldMk cId="3977095070" sldId="327"/>
            <ac:picMk id="3" creationId="{6C41EC59-E3CF-0526-5033-CEC7E34554F5}"/>
          </ac:picMkLst>
        </pc:picChg>
        <pc:picChg chg="mod">
          <ac:chgData name="DARIO PRAWARA TEH WEI RONG" userId="1332e4ec-ce71-475b-a32a-299703817a3d" providerId="ADAL" clId="{358E04E2-3CBB-4A4B-90E3-095512C84B54}" dt="2024-02-05T03:03:52.884" v="1194" actId="1076"/>
          <ac:picMkLst>
            <pc:docMk/>
            <pc:sldMk cId="3977095070" sldId="327"/>
            <ac:picMk id="4" creationId="{52372308-B40D-2BA1-EBA3-B251E74CBACE}"/>
          </ac:picMkLst>
        </pc:picChg>
        <pc:picChg chg="mod">
          <ac:chgData name="DARIO PRAWARA TEH WEI RONG" userId="1332e4ec-ce71-475b-a32a-299703817a3d" providerId="ADAL" clId="{358E04E2-3CBB-4A4B-90E3-095512C84B54}" dt="2024-02-05T03:03:46.561" v="1192" actId="14100"/>
          <ac:picMkLst>
            <pc:docMk/>
            <pc:sldMk cId="3977095070" sldId="327"/>
            <ac:picMk id="5" creationId="{3757E357-79B1-33F0-EF64-54511AB806C2}"/>
          </ac:picMkLst>
        </pc:picChg>
        <pc:picChg chg="mod">
          <ac:chgData name="DARIO PRAWARA TEH WEI RONG" userId="1332e4ec-ce71-475b-a32a-299703817a3d" providerId="ADAL" clId="{358E04E2-3CBB-4A4B-90E3-095512C84B54}" dt="2024-02-05T03:03:42.450" v="1190" actId="14100"/>
          <ac:picMkLst>
            <pc:docMk/>
            <pc:sldMk cId="3977095070" sldId="327"/>
            <ac:picMk id="6" creationId="{768F1290-67AE-3329-41A2-25CC48846C4C}"/>
          </ac:picMkLst>
        </pc:picChg>
      </pc:sldChg>
      <pc:sldChg chg="addSp delSp modSp add mod modAnim">
        <pc:chgData name="DARIO PRAWARA TEH WEI RONG" userId="1332e4ec-ce71-475b-a32a-299703817a3d" providerId="ADAL" clId="{358E04E2-3CBB-4A4B-90E3-095512C84B54}" dt="2024-02-05T03:10:11.368" v="1869" actId="1076"/>
        <pc:sldMkLst>
          <pc:docMk/>
          <pc:sldMk cId="3217187624" sldId="328"/>
        </pc:sldMkLst>
        <pc:spChg chg="add mod">
          <ac:chgData name="DARIO PRAWARA TEH WEI RONG" userId="1332e4ec-ce71-475b-a32a-299703817a3d" providerId="ADAL" clId="{358E04E2-3CBB-4A4B-90E3-095512C84B54}" dt="2024-02-05T03:08:03.193" v="1797" actId="1076"/>
          <ac:spMkLst>
            <pc:docMk/>
            <pc:sldMk cId="3217187624" sldId="328"/>
            <ac:spMk id="2" creationId="{D3178224-CEC2-0126-32D6-532430CD8104}"/>
          </ac:spMkLst>
        </pc:spChg>
        <pc:spChg chg="add mod">
          <ac:chgData name="DARIO PRAWARA TEH WEI RONG" userId="1332e4ec-ce71-475b-a32a-299703817a3d" providerId="ADAL" clId="{358E04E2-3CBB-4A4B-90E3-095512C84B54}" dt="2024-02-05T03:10:11.368" v="1869" actId="1076"/>
          <ac:spMkLst>
            <pc:docMk/>
            <pc:sldMk cId="3217187624" sldId="328"/>
            <ac:spMk id="7" creationId="{2AA591BF-8E79-021D-92F8-BA28C9077E70}"/>
          </ac:spMkLst>
        </pc:spChg>
        <pc:spChg chg="add mod">
          <ac:chgData name="DARIO PRAWARA TEH WEI RONG" userId="1332e4ec-ce71-475b-a32a-299703817a3d" providerId="ADAL" clId="{358E04E2-3CBB-4A4B-90E3-095512C84B54}" dt="2024-02-05T03:10:11.368" v="1869" actId="1076"/>
          <ac:spMkLst>
            <pc:docMk/>
            <pc:sldMk cId="3217187624" sldId="328"/>
            <ac:spMk id="8" creationId="{6833DF00-2A9B-E62B-A2C8-217FE3F984D6}"/>
          </ac:spMkLst>
        </pc:spChg>
        <pc:spChg chg="del">
          <ac:chgData name="DARIO PRAWARA TEH WEI RONG" userId="1332e4ec-ce71-475b-a32a-299703817a3d" providerId="ADAL" clId="{358E04E2-3CBB-4A4B-90E3-095512C84B54}" dt="2024-02-05T03:04:07.273" v="1211" actId="478"/>
          <ac:spMkLst>
            <pc:docMk/>
            <pc:sldMk cId="3217187624" sldId="328"/>
            <ac:spMk id="10" creationId="{F155FD82-30EB-86A2-E313-CFB531E235C6}"/>
          </ac:spMkLst>
        </pc:spChg>
        <pc:spChg chg="mod">
          <ac:chgData name="DARIO PRAWARA TEH WEI RONG" userId="1332e4ec-ce71-475b-a32a-299703817a3d" providerId="ADAL" clId="{358E04E2-3CBB-4A4B-90E3-095512C84B54}" dt="2024-02-05T03:04:04.867" v="1209" actId="20577"/>
          <ac:spMkLst>
            <pc:docMk/>
            <pc:sldMk cId="3217187624" sldId="328"/>
            <ac:spMk id="364" creationId="{2E3E5E42-BA31-97A4-2F63-88ED2976BF7B}"/>
          </ac:spMkLst>
        </pc:spChg>
        <pc:picChg chg="del">
          <ac:chgData name="DARIO PRAWARA TEH WEI RONG" userId="1332e4ec-ce71-475b-a32a-299703817a3d" providerId="ADAL" clId="{358E04E2-3CBB-4A4B-90E3-095512C84B54}" dt="2024-02-05T03:04:06.069" v="1210" actId="478"/>
          <ac:picMkLst>
            <pc:docMk/>
            <pc:sldMk cId="3217187624" sldId="328"/>
            <ac:picMk id="4" creationId="{AB61FD84-465D-7C9F-46EA-2CD655538B59}"/>
          </ac:picMkLst>
        </pc:picChg>
        <pc:picChg chg="del">
          <ac:chgData name="DARIO PRAWARA TEH WEI RONG" userId="1332e4ec-ce71-475b-a32a-299703817a3d" providerId="ADAL" clId="{358E04E2-3CBB-4A4B-90E3-095512C84B54}" dt="2024-02-05T03:04:09.176" v="1213" actId="478"/>
          <ac:picMkLst>
            <pc:docMk/>
            <pc:sldMk cId="3217187624" sldId="328"/>
            <ac:picMk id="5" creationId="{3F32167C-4FD8-4981-D793-4A27C9126B5B}"/>
          </ac:picMkLst>
        </pc:picChg>
        <pc:picChg chg="del">
          <ac:chgData name="DARIO PRAWARA TEH WEI RONG" userId="1332e4ec-ce71-475b-a32a-299703817a3d" providerId="ADAL" clId="{358E04E2-3CBB-4A4B-90E3-095512C84B54}" dt="2024-02-05T03:04:08.210" v="1212" actId="478"/>
          <ac:picMkLst>
            <pc:docMk/>
            <pc:sldMk cId="3217187624" sldId="328"/>
            <ac:picMk id="6" creationId="{31CA4709-00B6-5FEB-0463-5893074219DE}"/>
          </ac:picMkLst>
        </pc:picChg>
        <pc:picChg chg="add mod">
          <ac:chgData name="DARIO PRAWARA TEH WEI RONG" userId="1332e4ec-ce71-475b-a32a-299703817a3d" providerId="ADAL" clId="{358E04E2-3CBB-4A4B-90E3-095512C84B54}" dt="2024-02-05T03:10:11.368" v="1869" actId="1076"/>
          <ac:picMkLst>
            <pc:docMk/>
            <pc:sldMk cId="3217187624" sldId="328"/>
            <ac:picMk id="9" creationId="{5CEF5202-B5CF-1318-5DC9-493555C8274A}"/>
          </ac:picMkLst>
        </pc:picChg>
        <pc:picChg chg="add mod">
          <ac:chgData name="DARIO PRAWARA TEH WEI RONG" userId="1332e4ec-ce71-475b-a32a-299703817a3d" providerId="ADAL" clId="{358E04E2-3CBB-4A4B-90E3-095512C84B54}" dt="2024-02-05T03:10:11.368" v="1869" actId="1076"/>
          <ac:picMkLst>
            <pc:docMk/>
            <pc:sldMk cId="3217187624" sldId="328"/>
            <ac:picMk id="11" creationId="{1717BFFD-BC1B-CFDB-3035-BABC1744AF07}"/>
          </ac:picMkLst>
        </pc:picChg>
      </pc:sldChg>
      <pc:sldChg chg="delSp modSp add del mod">
        <pc:chgData name="DARIO PRAWARA TEH WEI RONG" userId="1332e4ec-ce71-475b-a32a-299703817a3d" providerId="ADAL" clId="{358E04E2-3CBB-4A4B-90E3-095512C84B54}" dt="2024-02-02T13:36:47.778" v="210" actId="47"/>
        <pc:sldMkLst>
          <pc:docMk/>
          <pc:sldMk cId="4241617259" sldId="328"/>
        </pc:sldMkLst>
        <pc:spChg chg="del">
          <ac:chgData name="DARIO PRAWARA TEH WEI RONG" userId="1332e4ec-ce71-475b-a32a-299703817a3d" providerId="ADAL" clId="{358E04E2-3CBB-4A4B-90E3-095512C84B54}" dt="2024-02-02T13:36:17.741" v="188" actId="478"/>
          <ac:spMkLst>
            <pc:docMk/>
            <pc:sldMk cId="4241617259" sldId="328"/>
            <ac:spMk id="10" creationId="{E912465F-1F8B-320A-2CE0-ADCF415335E0}"/>
          </ac:spMkLst>
        </pc:spChg>
        <pc:spChg chg="mod">
          <ac:chgData name="DARIO PRAWARA TEH WEI RONG" userId="1332e4ec-ce71-475b-a32a-299703817a3d" providerId="ADAL" clId="{358E04E2-3CBB-4A4B-90E3-095512C84B54}" dt="2024-02-02T13:36:25.215" v="203" actId="20577"/>
          <ac:spMkLst>
            <pc:docMk/>
            <pc:sldMk cId="4241617259" sldId="328"/>
            <ac:spMk id="364" creationId="{4EC0A02E-A1FC-6CB7-C22F-5FAC8F6D7A53}"/>
          </ac:spMkLst>
        </pc:spChg>
        <pc:picChg chg="del">
          <ac:chgData name="DARIO PRAWARA TEH WEI RONG" userId="1332e4ec-ce71-475b-a32a-299703817a3d" providerId="ADAL" clId="{358E04E2-3CBB-4A4B-90E3-095512C84B54}" dt="2024-02-02T13:36:18.888" v="189" actId="478"/>
          <ac:picMkLst>
            <pc:docMk/>
            <pc:sldMk cId="4241617259" sldId="328"/>
            <ac:picMk id="4" creationId="{52372308-B40D-2BA1-EBA3-B251E74CBACE}"/>
          </ac:picMkLst>
        </pc:picChg>
        <pc:picChg chg="del">
          <ac:chgData name="DARIO PRAWARA TEH WEI RONG" userId="1332e4ec-ce71-475b-a32a-299703817a3d" providerId="ADAL" clId="{358E04E2-3CBB-4A4B-90E3-095512C84B54}" dt="2024-02-02T13:36:17.741" v="188" actId="478"/>
          <ac:picMkLst>
            <pc:docMk/>
            <pc:sldMk cId="4241617259" sldId="328"/>
            <ac:picMk id="5" creationId="{3757E357-79B1-33F0-EF64-54511AB806C2}"/>
          </ac:picMkLst>
        </pc:picChg>
        <pc:picChg chg="del">
          <ac:chgData name="DARIO PRAWARA TEH WEI RONG" userId="1332e4ec-ce71-475b-a32a-299703817a3d" providerId="ADAL" clId="{358E04E2-3CBB-4A4B-90E3-095512C84B54}" dt="2024-02-02T13:36:17.741" v="188" actId="478"/>
          <ac:picMkLst>
            <pc:docMk/>
            <pc:sldMk cId="4241617259" sldId="328"/>
            <ac:picMk id="6" creationId="{768F1290-67AE-3329-41A2-25CC48846C4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a:extLst>
            <a:ext uri="{FF2B5EF4-FFF2-40B4-BE49-F238E27FC236}">
              <a16:creationId xmlns:a16="http://schemas.microsoft.com/office/drawing/2014/main" id="{A0D2C295-2E46-6B9C-8879-381CACF6A557}"/>
            </a:ext>
          </a:extLst>
        </p:cNvPr>
        <p:cNvGrpSpPr/>
        <p:nvPr/>
      </p:nvGrpSpPr>
      <p:grpSpPr>
        <a:xfrm>
          <a:off x="0" y="0"/>
          <a:ext cx="0" cy="0"/>
          <a:chOff x="0" y="0"/>
          <a:chExt cx="0" cy="0"/>
        </a:xfrm>
      </p:grpSpPr>
      <p:sp>
        <p:nvSpPr>
          <p:cNvPr id="290" name="Google Shape;290;g54dda1946d_6_308:notes">
            <a:extLst>
              <a:ext uri="{FF2B5EF4-FFF2-40B4-BE49-F238E27FC236}">
                <a16:creationId xmlns:a16="http://schemas.microsoft.com/office/drawing/2014/main" id="{2EB39506-1AAD-7CFB-39E9-89D96E56CD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54dda1946d_6_308:notes">
            <a:extLst>
              <a:ext uri="{FF2B5EF4-FFF2-40B4-BE49-F238E27FC236}">
                <a16:creationId xmlns:a16="http://schemas.microsoft.com/office/drawing/2014/main" id="{04EF7628-3618-2A7C-E0C4-EDC0E793794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5589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a:extLst>
            <a:ext uri="{FF2B5EF4-FFF2-40B4-BE49-F238E27FC236}">
              <a16:creationId xmlns:a16="http://schemas.microsoft.com/office/drawing/2014/main" id="{CEDFD0A2-EA7E-9D7A-999E-B0F40F35708F}"/>
            </a:ext>
          </a:extLst>
        </p:cNvPr>
        <p:cNvGrpSpPr/>
        <p:nvPr/>
      </p:nvGrpSpPr>
      <p:grpSpPr>
        <a:xfrm>
          <a:off x="0" y="0"/>
          <a:ext cx="0" cy="0"/>
          <a:chOff x="0" y="0"/>
          <a:chExt cx="0" cy="0"/>
        </a:xfrm>
      </p:grpSpPr>
      <p:sp>
        <p:nvSpPr>
          <p:cNvPr id="331" name="Google Shape;331;g54dda1946d_6_344:notes">
            <a:extLst>
              <a:ext uri="{FF2B5EF4-FFF2-40B4-BE49-F238E27FC236}">
                <a16:creationId xmlns:a16="http://schemas.microsoft.com/office/drawing/2014/main" id="{3E4B8B30-A5E6-4EBC-76CC-CB71F6C2E0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54dda1946d_6_344:notes">
            <a:extLst>
              <a:ext uri="{FF2B5EF4-FFF2-40B4-BE49-F238E27FC236}">
                <a16:creationId xmlns:a16="http://schemas.microsoft.com/office/drawing/2014/main" id="{B91ECA60-D8EE-9ECB-66A9-246BD6C3870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719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a:extLst>
            <a:ext uri="{FF2B5EF4-FFF2-40B4-BE49-F238E27FC236}">
              <a16:creationId xmlns:a16="http://schemas.microsoft.com/office/drawing/2014/main" id="{4619DB70-EF4C-D0BA-C495-78D3B31CF321}"/>
            </a:ext>
          </a:extLst>
        </p:cNvPr>
        <p:cNvGrpSpPr/>
        <p:nvPr/>
      </p:nvGrpSpPr>
      <p:grpSpPr>
        <a:xfrm>
          <a:off x="0" y="0"/>
          <a:ext cx="0" cy="0"/>
          <a:chOff x="0" y="0"/>
          <a:chExt cx="0" cy="0"/>
        </a:xfrm>
      </p:grpSpPr>
      <p:sp>
        <p:nvSpPr>
          <p:cNvPr id="331" name="Google Shape;331;g54dda1946d_6_344:notes">
            <a:extLst>
              <a:ext uri="{FF2B5EF4-FFF2-40B4-BE49-F238E27FC236}">
                <a16:creationId xmlns:a16="http://schemas.microsoft.com/office/drawing/2014/main" id="{81120F1D-1776-AEA8-0AC3-5B4444872C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54dda1946d_6_344:notes">
            <a:extLst>
              <a:ext uri="{FF2B5EF4-FFF2-40B4-BE49-F238E27FC236}">
                <a16:creationId xmlns:a16="http://schemas.microsoft.com/office/drawing/2014/main" id="{CE44C784-FF1F-46A5-6DA4-228809779D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87045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a:extLst>
            <a:ext uri="{FF2B5EF4-FFF2-40B4-BE49-F238E27FC236}">
              <a16:creationId xmlns:a16="http://schemas.microsoft.com/office/drawing/2014/main" id="{6E1BEA3F-A133-A49B-BFE5-5F6428529F50}"/>
            </a:ext>
          </a:extLst>
        </p:cNvPr>
        <p:cNvGrpSpPr/>
        <p:nvPr/>
      </p:nvGrpSpPr>
      <p:grpSpPr>
        <a:xfrm>
          <a:off x="0" y="0"/>
          <a:ext cx="0" cy="0"/>
          <a:chOff x="0" y="0"/>
          <a:chExt cx="0" cy="0"/>
        </a:xfrm>
      </p:grpSpPr>
      <p:sp>
        <p:nvSpPr>
          <p:cNvPr id="331" name="Google Shape;331;g54dda1946d_6_344:notes">
            <a:extLst>
              <a:ext uri="{FF2B5EF4-FFF2-40B4-BE49-F238E27FC236}">
                <a16:creationId xmlns:a16="http://schemas.microsoft.com/office/drawing/2014/main" id="{896403FA-2A84-41CD-69E5-17DF59A5B5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54dda1946d_6_344:notes">
            <a:extLst>
              <a:ext uri="{FF2B5EF4-FFF2-40B4-BE49-F238E27FC236}">
                <a16:creationId xmlns:a16="http://schemas.microsoft.com/office/drawing/2014/main" id="{55A85D66-46A1-3A53-9C4B-D50D985932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98765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a:extLst>
            <a:ext uri="{FF2B5EF4-FFF2-40B4-BE49-F238E27FC236}">
              <a16:creationId xmlns:a16="http://schemas.microsoft.com/office/drawing/2014/main" id="{462ACB45-C305-BF93-42C4-9D5A2B5F7626}"/>
            </a:ext>
          </a:extLst>
        </p:cNvPr>
        <p:cNvGrpSpPr/>
        <p:nvPr/>
      </p:nvGrpSpPr>
      <p:grpSpPr>
        <a:xfrm>
          <a:off x="0" y="0"/>
          <a:ext cx="0" cy="0"/>
          <a:chOff x="0" y="0"/>
          <a:chExt cx="0" cy="0"/>
        </a:xfrm>
      </p:grpSpPr>
      <p:sp>
        <p:nvSpPr>
          <p:cNvPr id="331" name="Google Shape;331;g54dda1946d_6_344:notes">
            <a:extLst>
              <a:ext uri="{FF2B5EF4-FFF2-40B4-BE49-F238E27FC236}">
                <a16:creationId xmlns:a16="http://schemas.microsoft.com/office/drawing/2014/main" id="{7C17DF74-14D3-0283-D3FB-AC8413EDA3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54dda1946d_6_344:notes">
            <a:extLst>
              <a:ext uri="{FF2B5EF4-FFF2-40B4-BE49-F238E27FC236}">
                <a16:creationId xmlns:a16="http://schemas.microsoft.com/office/drawing/2014/main" id="{DE4B6D0F-DAE6-7AE3-5A33-0D4DCD6082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475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a:extLst>
            <a:ext uri="{FF2B5EF4-FFF2-40B4-BE49-F238E27FC236}">
              <a16:creationId xmlns:a16="http://schemas.microsoft.com/office/drawing/2014/main" id="{020CB0E7-5F58-3B27-502E-4AC81ADADC32}"/>
            </a:ext>
          </a:extLst>
        </p:cNvPr>
        <p:cNvGrpSpPr/>
        <p:nvPr/>
      </p:nvGrpSpPr>
      <p:grpSpPr>
        <a:xfrm>
          <a:off x="0" y="0"/>
          <a:ext cx="0" cy="0"/>
          <a:chOff x="0" y="0"/>
          <a:chExt cx="0" cy="0"/>
        </a:xfrm>
      </p:grpSpPr>
      <p:sp>
        <p:nvSpPr>
          <p:cNvPr id="331" name="Google Shape;331;g54dda1946d_6_344:notes">
            <a:extLst>
              <a:ext uri="{FF2B5EF4-FFF2-40B4-BE49-F238E27FC236}">
                <a16:creationId xmlns:a16="http://schemas.microsoft.com/office/drawing/2014/main" id="{4CCA1B1F-911F-2243-8A63-5BB1C6EACC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54dda1946d_6_344:notes">
            <a:extLst>
              <a:ext uri="{FF2B5EF4-FFF2-40B4-BE49-F238E27FC236}">
                <a16:creationId xmlns:a16="http://schemas.microsoft.com/office/drawing/2014/main" id="{6D5DAC3F-84B1-94E0-D6FD-E7C6166A7B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44088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a:extLst>
            <a:ext uri="{FF2B5EF4-FFF2-40B4-BE49-F238E27FC236}">
              <a16:creationId xmlns:a16="http://schemas.microsoft.com/office/drawing/2014/main" id="{51E251AA-DB4D-4F15-235B-08216E88203F}"/>
            </a:ext>
          </a:extLst>
        </p:cNvPr>
        <p:cNvGrpSpPr/>
        <p:nvPr/>
      </p:nvGrpSpPr>
      <p:grpSpPr>
        <a:xfrm>
          <a:off x="0" y="0"/>
          <a:ext cx="0" cy="0"/>
          <a:chOff x="0" y="0"/>
          <a:chExt cx="0" cy="0"/>
        </a:xfrm>
      </p:grpSpPr>
      <p:sp>
        <p:nvSpPr>
          <p:cNvPr id="290" name="Google Shape;290;g54dda1946d_6_308:notes">
            <a:extLst>
              <a:ext uri="{FF2B5EF4-FFF2-40B4-BE49-F238E27FC236}">
                <a16:creationId xmlns:a16="http://schemas.microsoft.com/office/drawing/2014/main" id="{B3B0EB30-F536-5799-AE53-AEC82D71CA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54dda1946d_6_308:notes">
            <a:extLst>
              <a:ext uri="{FF2B5EF4-FFF2-40B4-BE49-F238E27FC236}">
                <a16:creationId xmlns:a16="http://schemas.microsoft.com/office/drawing/2014/main" id="{91A7D52C-C740-FF39-7CB1-45F519ED810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92309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a:extLst>
            <a:ext uri="{FF2B5EF4-FFF2-40B4-BE49-F238E27FC236}">
              <a16:creationId xmlns:a16="http://schemas.microsoft.com/office/drawing/2014/main" id="{F4984FBC-645B-966C-68EE-CFFC61A2C905}"/>
            </a:ext>
          </a:extLst>
        </p:cNvPr>
        <p:cNvGrpSpPr/>
        <p:nvPr/>
      </p:nvGrpSpPr>
      <p:grpSpPr>
        <a:xfrm>
          <a:off x="0" y="0"/>
          <a:ext cx="0" cy="0"/>
          <a:chOff x="0" y="0"/>
          <a:chExt cx="0" cy="0"/>
        </a:xfrm>
      </p:grpSpPr>
      <p:sp>
        <p:nvSpPr>
          <p:cNvPr id="345" name="Google Shape;345;gd5260bdd85_0_256:notes">
            <a:extLst>
              <a:ext uri="{FF2B5EF4-FFF2-40B4-BE49-F238E27FC236}">
                <a16:creationId xmlns:a16="http://schemas.microsoft.com/office/drawing/2014/main" id="{0852EBD9-C90C-81C7-9485-E4B9474F77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d5260bdd85_0_256:notes">
            <a:extLst>
              <a:ext uri="{FF2B5EF4-FFF2-40B4-BE49-F238E27FC236}">
                <a16:creationId xmlns:a16="http://schemas.microsoft.com/office/drawing/2014/main" id="{F99E76F0-3B5D-2B93-6DE9-63841133254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76406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a:extLst>
            <a:ext uri="{FF2B5EF4-FFF2-40B4-BE49-F238E27FC236}">
              <a16:creationId xmlns:a16="http://schemas.microsoft.com/office/drawing/2014/main" id="{DFFFBEFD-D992-923A-6413-B33002507CCF}"/>
            </a:ext>
          </a:extLst>
        </p:cNvPr>
        <p:cNvGrpSpPr/>
        <p:nvPr/>
      </p:nvGrpSpPr>
      <p:grpSpPr>
        <a:xfrm>
          <a:off x="0" y="0"/>
          <a:ext cx="0" cy="0"/>
          <a:chOff x="0" y="0"/>
          <a:chExt cx="0" cy="0"/>
        </a:xfrm>
      </p:grpSpPr>
      <p:sp>
        <p:nvSpPr>
          <p:cNvPr id="345" name="Google Shape;345;gd5260bdd85_0_256:notes">
            <a:extLst>
              <a:ext uri="{FF2B5EF4-FFF2-40B4-BE49-F238E27FC236}">
                <a16:creationId xmlns:a16="http://schemas.microsoft.com/office/drawing/2014/main" id="{8A94DC69-AD6C-066E-8BD6-3C05F48C1F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d5260bdd85_0_256:notes">
            <a:extLst>
              <a:ext uri="{FF2B5EF4-FFF2-40B4-BE49-F238E27FC236}">
                <a16:creationId xmlns:a16="http://schemas.microsoft.com/office/drawing/2014/main" id="{B3A8D4BA-EA80-6E03-C75E-C28E61AE14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305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a:extLst>
            <a:ext uri="{FF2B5EF4-FFF2-40B4-BE49-F238E27FC236}">
              <a16:creationId xmlns:a16="http://schemas.microsoft.com/office/drawing/2014/main" id="{B44BE430-B7E8-1665-1DA7-38028686EDE7}"/>
            </a:ext>
          </a:extLst>
        </p:cNvPr>
        <p:cNvGrpSpPr/>
        <p:nvPr/>
      </p:nvGrpSpPr>
      <p:grpSpPr>
        <a:xfrm>
          <a:off x="0" y="0"/>
          <a:ext cx="0" cy="0"/>
          <a:chOff x="0" y="0"/>
          <a:chExt cx="0" cy="0"/>
        </a:xfrm>
      </p:grpSpPr>
      <p:sp>
        <p:nvSpPr>
          <p:cNvPr id="345" name="Google Shape;345;gd5260bdd85_0_256:notes">
            <a:extLst>
              <a:ext uri="{FF2B5EF4-FFF2-40B4-BE49-F238E27FC236}">
                <a16:creationId xmlns:a16="http://schemas.microsoft.com/office/drawing/2014/main" id="{B7A551BC-BBCF-4F2B-6A30-B7A47130561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d5260bdd85_0_256:notes">
            <a:extLst>
              <a:ext uri="{FF2B5EF4-FFF2-40B4-BE49-F238E27FC236}">
                <a16:creationId xmlns:a16="http://schemas.microsoft.com/office/drawing/2014/main" id="{6CC0ED9F-7F07-72F9-260E-7B86DDEC1D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5567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a:extLst>
            <a:ext uri="{FF2B5EF4-FFF2-40B4-BE49-F238E27FC236}">
              <a16:creationId xmlns:a16="http://schemas.microsoft.com/office/drawing/2014/main" id="{8D9D6355-884E-5E2D-5BAE-48480CC14205}"/>
            </a:ext>
          </a:extLst>
        </p:cNvPr>
        <p:cNvGrpSpPr/>
        <p:nvPr/>
      </p:nvGrpSpPr>
      <p:grpSpPr>
        <a:xfrm>
          <a:off x="0" y="0"/>
          <a:ext cx="0" cy="0"/>
          <a:chOff x="0" y="0"/>
          <a:chExt cx="0" cy="0"/>
        </a:xfrm>
      </p:grpSpPr>
      <p:sp>
        <p:nvSpPr>
          <p:cNvPr id="290" name="Google Shape;290;g54dda1946d_6_308:notes">
            <a:extLst>
              <a:ext uri="{FF2B5EF4-FFF2-40B4-BE49-F238E27FC236}">
                <a16:creationId xmlns:a16="http://schemas.microsoft.com/office/drawing/2014/main" id="{2385C17C-2DCF-BE7A-E451-0BC158A617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54dda1946d_6_308:notes">
            <a:extLst>
              <a:ext uri="{FF2B5EF4-FFF2-40B4-BE49-F238E27FC236}">
                <a16:creationId xmlns:a16="http://schemas.microsoft.com/office/drawing/2014/main" id="{464B4807-B2C3-4712-18FF-DB92C1121A8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75374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a:extLst>
            <a:ext uri="{FF2B5EF4-FFF2-40B4-BE49-F238E27FC236}">
              <a16:creationId xmlns:a16="http://schemas.microsoft.com/office/drawing/2014/main" id="{C2703C97-D3DB-CA0C-A65F-704DA31987DE}"/>
            </a:ext>
          </a:extLst>
        </p:cNvPr>
        <p:cNvGrpSpPr/>
        <p:nvPr/>
      </p:nvGrpSpPr>
      <p:grpSpPr>
        <a:xfrm>
          <a:off x="0" y="0"/>
          <a:ext cx="0" cy="0"/>
          <a:chOff x="0" y="0"/>
          <a:chExt cx="0" cy="0"/>
        </a:xfrm>
      </p:grpSpPr>
      <p:sp>
        <p:nvSpPr>
          <p:cNvPr id="359" name="Google Shape;359;g54dda1946d_4_2738:notes">
            <a:extLst>
              <a:ext uri="{FF2B5EF4-FFF2-40B4-BE49-F238E27FC236}">
                <a16:creationId xmlns:a16="http://schemas.microsoft.com/office/drawing/2014/main" id="{9FF99011-A650-8ADB-F768-612952EC72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54dda1946d_4_2738:notes">
            <a:extLst>
              <a:ext uri="{FF2B5EF4-FFF2-40B4-BE49-F238E27FC236}">
                <a16:creationId xmlns:a16="http://schemas.microsoft.com/office/drawing/2014/main" id="{BCC3BD37-68E9-A9B6-E47F-1A7BD4C0F4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2529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a:extLst>
            <a:ext uri="{FF2B5EF4-FFF2-40B4-BE49-F238E27FC236}">
              <a16:creationId xmlns:a16="http://schemas.microsoft.com/office/drawing/2014/main" id="{3B474081-42D7-80C6-6265-F83F49A285C9}"/>
            </a:ext>
          </a:extLst>
        </p:cNvPr>
        <p:cNvGrpSpPr/>
        <p:nvPr/>
      </p:nvGrpSpPr>
      <p:grpSpPr>
        <a:xfrm>
          <a:off x="0" y="0"/>
          <a:ext cx="0" cy="0"/>
          <a:chOff x="0" y="0"/>
          <a:chExt cx="0" cy="0"/>
        </a:xfrm>
      </p:grpSpPr>
      <p:sp>
        <p:nvSpPr>
          <p:cNvPr id="359" name="Google Shape;359;g54dda1946d_4_2738:notes">
            <a:extLst>
              <a:ext uri="{FF2B5EF4-FFF2-40B4-BE49-F238E27FC236}">
                <a16:creationId xmlns:a16="http://schemas.microsoft.com/office/drawing/2014/main" id="{D23CCC13-2A17-FB8A-D85B-BDEA41C5EA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54dda1946d_4_2738:notes">
            <a:extLst>
              <a:ext uri="{FF2B5EF4-FFF2-40B4-BE49-F238E27FC236}">
                <a16:creationId xmlns:a16="http://schemas.microsoft.com/office/drawing/2014/main" id="{AD22F823-576C-6F81-8479-F072B2894B6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68587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a:extLst>
            <a:ext uri="{FF2B5EF4-FFF2-40B4-BE49-F238E27FC236}">
              <a16:creationId xmlns:a16="http://schemas.microsoft.com/office/drawing/2014/main" id="{4FB23FED-B38C-079E-2C98-D83D4B522A81}"/>
            </a:ext>
          </a:extLst>
        </p:cNvPr>
        <p:cNvGrpSpPr/>
        <p:nvPr/>
      </p:nvGrpSpPr>
      <p:grpSpPr>
        <a:xfrm>
          <a:off x="0" y="0"/>
          <a:ext cx="0" cy="0"/>
          <a:chOff x="0" y="0"/>
          <a:chExt cx="0" cy="0"/>
        </a:xfrm>
      </p:grpSpPr>
      <p:sp>
        <p:nvSpPr>
          <p:cNvPr id="359" name="Google Shape;359;g54dda1946d_4_2738:notes">
            <a:extLst>
              <a:ext uri="{FF2B5EF4-FFF2-40B4-BE49-F238E27FC236}">
                <a16:creationId xmlns:a16="http://schemas.microsoft.com/office/drawing/2014/main" id="{9D3BD14A-52F6-EE72-5E3A-2CEC5B8B0D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54dda1946d_4_2738:notes">
            <a:extLst>
              <a:ext uri="{FF2B5EF4-FFF2-40B4-BE49-F238E27FC236}">
                <a16:creationId xmlns:a16="http://schemas.microsoft.com/office/drawing/2014/main" id="{2D5D7F9F-0007-C8C1-B4D3-32FF8ECE4C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73547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a:extLst>
            <a:ext uri="{FF2B5EF4-FFF2-40B4-BE49-F238E27FC236}">
              <a16:creationId xmlns:a16="http://schemas.microsoft.com/office/drawing/2014/main" id="{67A77DCB-FAC7-5049-C9C7-03247070B991}"/>
            </a:ext>
          </a:extLst>
        </p:cNvPr>
        <p:cNvGrpSpPr/>
        <p:nvPr/>
      </p:nvGrpSpPr>
      <p:grpSpPr>
        <a:xfrm>
          <a:off x="0" y="0"/>
          <a:ext cx="0" cy="0"/>
          <a:chOff x="0" y="0"/>
          <a:chExt cx="0" cy="0"/>
        </a:xfrm>
      </p:grpSpPr>
      <p:sp>
        <p:nvSpPr>
          <p:cNvPr id="331" name="Google Shape;331;g54dda1946d_6_344:notes">
            <a:extLst>
              <a:ext uri="{FF2B5EF4-FFF2-40B4-BE49-F238E27FC236}">
                <a16:creationId xmlns:a16="http://schemas.microsoft.com/office/drawing/2014/main" id="{A195B6E9-B249-AF88-B315-AC5635CEA6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54dda1946d_6_344:notes">
            <a:extLst>
              <a:ext uri="{FF2B5EF4-FFF2-40B4-BE49-F238E27FC236}">
                <a16:creationId xmlns:a16="http://schemas.microsoft.com/office/drawing/2014/main" id="{1245B3FB-03B0-DCBA-0307-FCA7B3920E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8760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a:extLst>
            <a:ext uri="{FF2B5EF4-FFF2-40B4-BE49-F238E27FC236}">
              <a16:creationId xmlns:a16="http://schemas.microsoft.com/office/drawing/2014/main" id="{24F538A5-9B21-D5B3-50E1-60E8A096D722}"/>
            </a:ext>
          </a:extLst>
        </p:cNvPr>
        <p:cNvGrpSpPr/>
        <p:nvPr/>
      </p:nvGrpSpPr>
      <p:grpSpPr>
        <a:xfrm>
          <a:off x="0" y="0"/>
          <a:ext cx="0" cy="0"/>
          <a:chOff x="0" y="0"/>
          <a:chExt cx="0" cy="0"/>
        </a:xfrm>
      </p:grpSpPr>
      <p:sp>
        <p:nvSpPr>
          <p:cNvPr id="290" name="Google Shape;290;g54dda1946d_6_308:notes">
            <a:extLst>
              <a:ext uri="{FF2B5EF4-FFF2-40B4-BE49-F238E27FC236}">
                <a16:creationId xmlns:a16="http://schemas.microsoft.com/office/drawing/2014/main" id="{CAFA96BD-5A5A-8956-9C4B-23EBD97027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54dda1946d_6_308:notes">
            <a:extLst>
              <a:ext uri="{FF2B5EF4-FFF2-40B4-BE49-F238E27FC236}">
                <a16:creationId xmlns:a16="http://schemas.microsoft.com/office/drawing/2014/main" id="{4ECA6465-7BAA-D757-62B1-51D525F5BF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2435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a:extLst>
            <a:ext uri="{FF2B5EF4-FFF2-40B4-BE49-F238E27FC236}">
              <a16:creationId xmlns:a16="http://schemas.microsoft.com/office/drawing/2014/main" id="{B2414F93-0E7B-C0D6-9554-F1C2047A89E9}"/>
            </a:ext>
          </a:extLst>
        </p:cNvPr>
        <p:cNvGrpSpPr/>
        <p:nvPr/>
      </p:nvGrpSpPr>
      <p:grpSpPr>
        <a:xfrm>
          <a:off x="0" y="0"/>
          <a:ext cx="0" cy="0"/>
          <a:chOff x="0" y="0"/>
          <a:chExt cx="0" cy="0"/>
        </a:xfrm>
      </p:grpSpPr>
      <p:sp>
        <p:nvSpPr>
          <p:cNvPr id="322" name="Google Shape;322;g54dda1946d_6_332:notes">
            <a:extLst>
              <a:ext uri="{FF2B5EF4-FFF2-40B4-BE49-F238E27FC236}">
                <a16:creationId xmlns:a16="http://schemas.microsoft.com/office/drawing/2014/main" id="{3E926EE1-8732-0B39-58C0-6BA0ACFA88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54dda1946d_6_332:notes">
            <a:extLst>
              <a:ext uri="{FF2B5EF4-FFF2-40B4-BE49-F238E27FC236}">
                <a16:creationId xmlns:a16="http://schemas.microsoft.com/office/drawing/2014/main" id="{DBEC314D-0470-26FD-549B-3314CC6AD23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6242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a:extLst>
            <a:ext uri="{FF2B5EF4-FFF2-40B4-BE49-F238E27FC236}">
              <a16:creationId xmlns:a16="http://schemas.microsoft.com/office/drawing/2014/main" id="{DAF97264-DCB5-B4B9-C966-F6A1AD0F7E28}"/>
            </a:ext>
          </a:extLst>
        </p:cNvPr>
        <p:cNvGrpSpPr/>
        <p:nvPr/>
      </p:nvGrpSpPr>
      <p:grpSpPr>
        <a:xfrm>
          <a:off x="0" y="0"/>
          <a:ext cx="0" cy="0"/>
          <a:chOff x="0" y="0"/>
          <a:chExt cx="0" cy="0"/>
        </a:xfrm>
      </p:grpSpPr>
      <p:sp>
        <p:nvSpPr>
          <p:cNvPr id="322" name="Google Shape;322;g54dda1946d_6_332:notes">
            <a:extLst>
              <a:ext uri="{FF2B5EF4-FFF2-40B4-BE49-F238E27FC236}">
                <a16:creationId xmlns:a16="http://schemas.microsoft.com/office/drawing/2014/main" id="{75DD307D-DE87-78CC-5FC9-FB2B7669BDE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54dda1946d_6_332:notes">
            <a:extLst>
              <a:ext uri="{FF2B5EF4-FFF2-40B4-BE49-F238E27FC236}">
                <a16:creationId xmlns:a16="http://schemas.microsoft.com/office/drawing/2014/main" id="{68A713F8-2F17-F121-92EE-BADB37C6FC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51583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l="8440" t="53991" r="32496" b="2501"/>
          <a:stretch/>
        </p:blipFill>
        <p:spPr>
          <a:xfrm>
            <a:off x="0" y="0"/>
            <a:ext cx="3157350" cy="1978176"/>
          </a:xfrm>
          <a:prstGeom prst="rect">
            <a:avLst/>
          </a:prstGeom>
          <a:noFill/>
          <a:ln>
            <a:noFill/>
          </a:ln>
        </p:spPr>
      </p:pic>
      <p:sp>
        <p:nvSpPr>
          <p:cNvPr id="10" name="Google Shape;10;p2"/>
          <p:cNvSpPr txBox="1">
            <a:spLocks noGrp="1"/>
          </p:cNvSpPr>
          <p:nvPr>
            <p:ph type="ctrTitle"/>
          </p:nvPr>
        </p:nvSpPr>
        <p:spPr>
          <a:xfrm>
            <a:off x="911150" y="1455988"/>
            <a:ext cx="5318400" cy="16101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911150" y="3354913"/>
            <a:ext cx="3157500" cy="6501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3"/>
        </a:solidFill>
        <a:effectLst/>
      </p:bgPr>
    </p:bg>
    <p:spTree>
      <p:nvGrpSpPr>
        <p:cNvPr id="1" name="Shape 60"/>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1"/>
        <p:cNvGrpSpPr/>
        <p:nvPr/>
      </p:nvGrpSpPr>
      <p:grpSpPr>
        <a:xfrm>
          <a:off x="0" y="0"/>
          <a:ext cx="0" cy="0"/>
          <a:chOff x="0" y="0"/>
          <a:chExt cx="0" cy="0"/>
        </a:xfrm>
      </p:grpSpPr>
      <p:grpSp>
        <p:nvGrpSpPr>
          <p:cNvPr id="62" name="Google Shape;62;p13"/>
          <p:cNvGrpSpPr/>
          <p:nvPr/>
        </p:nvGrpSpPr>
        <p:grpSpPr>
          <a:xfrm>
            <a:off x="-2" y="0"/>
            <a:ext cx="9144002" cy="5150225"/>
            <a:chOff x="-2" y="0"/>
            <a:chExt cx="9144002" cy="5150225"/>
          </a:xfrm>
        </p:grpSpPr>
        <p:pic>
          <p:nvPicPr>
            <p:cNvPr id="63" name="Google Shape;63;p13"/>
            <p:cNvPicPr preferRelativeResize="0"/>
            <p:nvPr/>
          </p:nvPicPr>
          <p:blipFill rotWithShape="1">
            <a:blip r:embed="rId2">
              <a:alphaModFix/>
            </a:blip>
            <a:srcRect l="12320" t="65543" r="35160" b="5847"/>
            <a:stretch/>
          </p:blipFill>
          <p:spPr>
            <a:xfrm>
              <a:off x="-2" y="0"/>
              <a:ext cx="2532552" cy="1173450"/>
            </a:xfrm>
            <a:prstGeom prst="rect">
              <a:avLst/>
            </a:prstGeom>
            <a:noFill/>
            <a:ln>
              <a:noFill/>
            </a:ln>
          </p:spPr>
        </p:pic>
        <p:pic>
          <p:nvPicPr>
            <p:cNvPr id="64" name="Google Shape;64;p13"/>
            <p:cNvPicPr preferRelativeResize="0"/>
            <p:nvPr/>
          </p:nvPicPr>
          <p:blipFill rotWithShape="1">
            <a:blip r:embed="rId2">
              <a:alphaModFix/>
            </a:blip>
            <a:srcRect l="56217" t="8940" r="11690" b="22655"/>
            <a:stretch/>
          </p:blipFill>
          <p:spPr>
            <a:xfrm rot="5400000" flipH="1">
              <a:off x="6967424" y="2973649"/>
              <a:ext cx="1547500" cy="2805652"/>
            </a:xfrm>
            <a:prstGeom prst="rect">
              <a:avLst/>
            </a:prstGeom>
            <a:noFill/>
            <a:ln>
              <a:noFill/>
            </a:ln>
          </p:spPr>
        </p:pic>
      </p:grpSp>
      <p:sp>
        <p:nvSpPr>
          <p:cNvPr id="65" name="Google Shape;6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6" name="Google Shape;66;p13"/>
          <p:cNvSpPr txBox="1">
            <a:spLocks noGrp="1"/>
          </p:cNvSpPr>
          <p:nvPr>
            <p:ph type="subTitle" idx="1"/>
          </p:nvPr>
        </p:nvSpPr>
        <p:spPr>
          <a:xfrm>
            <a:off x="720000" y="2166398"/>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7" name="Google Shape;67;p13"/>
          <p:cNvSpPr txBox="1">
            <a:spLocks noGrp="1"/>
          </p:cNvSpPr>
          <p:nvPr>
            <p:ph type="subTitle" idx="2"/>
          </p:nvPr>
        </p:nvSpPr>
        <p:spPr>
          <a:xfrm>
            <a:off x="3419250" y="2166398"/>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 name="Google Shape;68;p13"/>
          <p:cNvSpPr txBox="1">
            <a:spLocks noGrp="1"/>
          </p:cNvSpPr>
          <p:nvPr>
            <p:ph type="subTitle" idx="3"/>
          </p:nvPr>
        </p:nvSpPr>
        <p:spPr>
          <a:xfrm>
            <a:off x="720000" y="3899580"/>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9" name="Google Shape;69;p13"/>
          <p:cNvSpPr txBox="1">
            <a:spLocks noGrp="1"/>
          </p:cNvSpPr>
          <p:nvPr>
            <p:ph type="subTitle" idx="4"/>
          </p:nvPr>
        </p:nvSpPr>
        <p:spPr>
          <a:xfrm>
            <a:off x="3419250" y="3899580"/>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0" name="Google Shape;70;p13"/>
          <p:cNvSpPr txBox="1">
            <a:spLocks noGrp="1"/>
          </p:cNvSpPr>
          <p:nvPr>
            <p:ph type="subTitle" idx="5"/>
          </p:nvPr>
        </p:nvSpPr>
        <p:spPr>
          <a:xfrm>
            <a:off x="6118549" y="2166398"/>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1" name="Google Shape;71;p13"/>
          <p:cNvSpPr txBox="1">
            <a:spLocks noGrp="1"/>
          </p:cNvSpPr>
          <p:nvPr>
            <p:ph type="subTitle" idx="6"/>
          </p:nvPr>
        </p:nvSpPr>
        <p:spPr>
          <a:xfrm>
            <a:off x="6118549" y="3899580"/>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2" name="Google Shape;72;p13"/>
          <p:cNvSpPr txBox="1">
            <a:spLocks noGrp="1"/>
          </p:cNvSpPr>
          <p:nvPr>
            <p:ph type="title" idx="7" hasCustomPrompt="1"/>
          </p:nvPr>
        </p:nvSpPr>
        <p:spPr>
          <a:xfrm>
            <a:off x="720000" y="1408220"/>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 name="Google Shape;73;p13"/>
          <p:cNvSpPr txBox="1">
            <a:spLocks noGrp="1"/>
          </p:cNvSpPr>
          <p:nvPr>
            <p:ph type="title" idx="8" hasCustomPrompt="1"/>
          </p:nvPr>
        </p:nvSpPr>
        <p:spPr>
          <a:xfrm>
            <a:off x="720000" y="3140816"/>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 name="Google Shape;74;p13"/>
          <p:cNvSpPr txBox="1">
            <a:spLocks noGrp="1"/>
          </p:cNvSpPr>
          <p:nvPr>
            <p:ph type="title" idx="9" hasCustomPrompt="1"/>
          </p:nvPr>
        </p:nvSpPr>
        <p:spPr>
          <a:xfrm>
            <a:off x="3419250" y="1408220"/>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 name="Google Shape;75;p13"/>
          <p:cNvSpPr txBox="1">
            <a:spLocks noGrp="1"/>
          </p:cNvSpPr>
          <p:nvPr>
            <p:ph type="title" idx="13" hasCustomPrompt="1"/>
          </p:nvPr>
        </p:nvSpPr>
        <p:spPr>
          <a:xfrm>
            <a:off x="3419250" y="3140816"/>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 name="Google Shape;76;p13"/>
          <p:cNvSpPr txBox="1">
            <a:spLocks noGrp="1"/>
          </p:cNvSpPr>
          <p:nvPr>
            <p:ph type="title" idx="14" hasCustomPrompt="1"/>
          </p:nvPr>
        </p:nvSpPr>
        <p:spPr>
          <a:xfrm>
            <a:off x="6118549" y="1408220"/>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a:spLocks noGrp="1"/>
          </p:cNvSpPr>
          <p:nvPr>
            <p:ph type="title" idx="15" hasCustomPrompt="1"/>
          </p:nvPr>
        </p:nvSpPr>
        <p:spPr>
          <a:xfrm>
            <a:off x="6118549" y="3140816"/>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3"/>
          <p:cNvSpPr txBox="1">
            <a:spLocks noGrp="1"/>
          </p:cNvSpPr>
          <p:nvPr>
            <p:ph type="subTitle" idx="16"/>
          </p:nvPr>
        </p:nvSpPr>
        <p:spPr>
          <a:xfrm>
            <a:off x="720000" y="1801112"/>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79" name="Google Shape;79;p13"/>
          <p:cNvSpPr txBox="1">
            <a:spLocks noGrp="1"/>
          </p:cNvSpPr>
          <p:nvPr>
            <p:ph type="subTitle" idx="17"/>
          </p:nvPr>
        </p:nvSpPr>
        <p:spPr>
          <a:xfrm>
            <a:off x="3419250" y="1801112"/>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80" name="Google Shape;80;p13"/>
          <p:cNvSpPr txBox="1">
            <a:spLocks noGrp="1"/>
          </p:cNvSpPr>
          <p:nvPr>
            <p:ph type="subTitle" idx="18"/>
          </p:nvPr>
        </p:nvSpPr>
        <p:spPr>
          <a:xfrm>
            <a:off x="6118549" y="1801112"/>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81" name="Google Shape;81;p13"/>
          <p:cNvSpPr txBox="1">
            <a:spLocks noGrp="1"/>
          </p:cNvSpPr>
          <p:nvPr>
            <p:ph type="subTitle" idx="19"/>
          </p:nvPr>
        </p:nvSpPr>
        <p:spPr>
          <a:xfrm>
            <a:off x="720000" y="3533775"/>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82" name="Google Shape;82;p13"/>
          <p:cNvSpPr txBox="1">
            <a:spLocks noGrp="1"/>
          </p:cNvSpPr>
          <p:nvPr>
            <p:ph type="subTitle" idx="20"/>
          </p:nvPr>
        </p:nvSpPr>
        <p:spPr>
          <a:xfrm>
            <a:off x="3419250" y="3533775"/>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83" name="Google Shape;83;p13"/>
          <p:cNvSpPr txBox="1">
            <a:spLocks noGrp="1"/>
          </p:cNvSpPr>
          <p:nvPr>
            <p:ph type="subTitle" idx="21"/>
          </p:nvPr>
        </p:nvSpPr>
        <p:spPr>
          <a:xfrm>
            <a:off x="6118549" y="3533775"/>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84"/>
        <p:cNvGrpSpPr/>
        <p:nvPr/>
      </p:nvGrpSpPr>
      <p:grpSpPr>
        <a:xfrm>
          <a:off x="0" y="0"/>
          <a:ext cx="0" cy="0"/>
          <a:chOff x="0" y="0"/>
          <a:chExt cx="0" cy="0"/>
        </a:xfrm>
      </p:grpSpPr>
      <p:grpSp>
        <p:nvGrpSpPr>
          <p:cNvPr id="85" name="Google Shape;85;p14"/>
          <p:cNvGrpSpPr/>
          <p:nvPr/>
        </p:nvGrpSpPr>
        <p:grpSpPr>
          <a:xfrm>
            <a:off x="-2" y="0"/>
            <a:ext cx="9144002" cy="5150225"/>
            <a:chOff x="-2" y="0"/>
            <a:chExt cx="9144002" cy="5150225"/>
          </a:xfrm>
        </p:grpSpPr>
        <p:pic>
          <p:nvPicPr>
            <p:cNvPr id="86" name="Google Shape;86;p14"/>
            <p:cNvPicPr preferRelativeResize="0"/>
            <p:nvPr/>
          </p:nvPicPr>
          <p:blipFill rotWithShape="1">
            <a:blip r:embed="rId2">
              <a:alphaModFix/>
            </a:blip>
            <a:srcRect l="12320" t="65543" r="35160" b="5847"/>
            <a:stretch/>
          </p:blipFill>
          <p:spPr>
            <a:xfrm rot="10800000" flipH="1">
              <a:off x="-2" y="3976775"/>
              <a:ext cx="2532552" cy="1173450"/>
            </a:xfrm>
            <a:prstGeom prst="rect">
              <a:avLst/>
            </a:prstGeom>
            <a:noFill/>
            <a:ln>
              <a:noFill/>
            </a:ln>
          </p:spPr>
        </p:pic>
        <p:pic>
          <p:nvPicPr>
            <p:cNvPr id="87" name="Google Shape;87;p14"/>
            <p:cNvPicPr preferRelativeResize="0"/>
            <p:nvPr/>
          </p:nvPicPr>
          <p:blipFill rotWithShape="1">
            <a:blip r:embed="rId2">
              <a:alphaModFix/>
            </a:blip>
            <a:srcRect l="56217" t="8940" r="11690" b="22655"/>
            <a:stretch/>
          </p:blipFill>
          <p:spPr>
            <a:xfrm rot="5400000">
              <a:off x="6967424" y="-629076"/>
              <a:ext cx="1547500" cy="2805652"/>
            </a:xfrm>
            <a:prstGeom prst="rect">
              <a:avLst/>
            </a:prstGeom>
            <a:noFill/>
            <a:ln>
              <a:noFill/>
            </a:ln>
          </p:spPr>
        </p:pic>
      </p:grpSp>
      <p:sp>
        <p:nvSpPr>
          <p:cNvPr id="88" name="Google Shape;88;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9" name="Google Shape;89;p14"/>
          <p:cNvSpPr/>
          <p:nvPr/>
        </p:nvSpPr>
        <p:spPr>
          <a:xfrm>
            <a:off x="8534859" y="3989999"/>
            <a:ext cx="1229700" cy="12297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90"/>
        <p:cNvGrpSpPr/>
        <p:nvPr/>
      </p:nvGrpSpPr>
      <p:grpSpPr>
        <a:xfrm>
          <a:off x="0" y="0"/>
          <a:ext cx="0" cy="0"/>
          <a:chOff x="0" y="0"/>
          <a:chExt cx="0" cy="0"/>
        </a:xfrm>
      </p:grpSpPr>
      <p:sp>
        <p:nvSpPr>
          <p:cNvPr id="91" name="Google Shape;91;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92" name="Google Shape;92;p15"/>
          <p:cNvGrpSpPr/>
          <p:nvPr/>
        </p:nvGrpSpPr>
        <p:grpSpPr>
          <a:xfrm>
            <a:off x="-10391" y="0"/>
            <a:ext cx="9154391" cy="5143500"/>
            <a:chOff x="0" y="0"/>
            <a:chExt cx="9154391" cy="5143500"/>
          </a:xfrm>
        </p:grpSpPr>
        <p:pic>
          <p:nvPicPr>
            <p:cNvPr id="93" name="Google Shape;93;p15"/>
            <p:cNvPicPr preferRelativeResize="0"/>
            <p:nvPr/>
          </p:nvPicPr>
          <p:blipFill rotWithShape="1">
            <a:blip r:embed="rId2">
              <a:alphaModFix/>
            </a:blip>
            <a:srcRect l="29075" t="54998" r="35396" b="22973"/>
            <a:stretch/>
          </p:blipFill>
          <p:spPr>
            <a:xfrm flipH="1">
              <a:off x="7441167" y="0"/>
              <a:ext cx="1713224" cy="903523"/>
            </a:xfrm>
            <a:prstGeom prst="rect">
              <a:avLst/>
            </a:prstGeom>
            <a:noFill/>
            <a:ln>
              <a:noFill/>
            </a:ln>
          </p:spPr>
        </p:pic>
        <p:pic>
          <p:nvPicPr>
            <p:cNvPr id="94" name="Google Shape;94;p15"/>
            <p:cNvPicPr preferRelativeResize="0"/>
            <p:nvPr/>
          </p:nvPicPr>
          <p:blipFill rotWithShape="1">
            <a:blip r:embed="rId2">
              <a:alphaModFix/>
            </a:blip>
            <a:srcRect l="51729" t="26417" r="36944" b="25974"/>
            <a:stretch/>
          </p:blipFill>
          <p:spPr>
            <a:xfrm rot="10800000" flipH="1">
              <a:off x="0" y="3190801"/>
              <a:ext cx="546202" cy="1952699"/>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00"/>
        <p:cNvGrpSpPr/>
        <p:nvPr/>
      </p:nvGrpSpPr>
      <p:grpSpPr>
        <a:xfrm>
          <a:off x="0" y="0"/>
          <a:ext cx="0" cy="0"/>
          <a:chOff x="0" y="0"/>
          <a:chExt cx="0" cy="0"/>
        </a:xfrm>
      </p:grpSpPr>
      <p:sp>
        <p:nvSpPr>
          <p:cNvPr id="101" name="Google Shape;101;p17"/>
          <p:cNvSpPr txBox="1">
            <a:spLocks noGrp="1"/>
          </p:cNvSpPr>
          <p:nvPr>
            <p:ph type="title"/>
          </p:nvPr>
        </p:nvSpPr>
        <p:spPr>
          <a:xfrm>
            <a:off x="713225" y="1133850"/>
            <a:ext cx="4098600" cy="175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2" name="Google Shape;102;p17"/>
          <p:cNvSpPr txBox="1">
            <a:spLocks noGrp="1"/>
          </p:cNvSpPr>
          <p:nvPr>
            <p:ph type="subTitle" idx="1"/>
          </p:nvPr>
        </p:nvSpPr>
        <p:spPr>
          <a:xfrm>
            <a:off x="713225" y="2893350"/>
            <a:ext cx="4098600" cy="1116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17"/>
          <p:cNvSpPr>
            <a:spLocks noGrp="1"/>
          </p:cNvSpPr>
          <p:nvPr>
            <p:ph type="pic" idx="2"/>
          </p:nvPr>
        </p:nvSpPr>
        <p:spPr>
          <a:xfrm>
            <a:off x="5471621" y="0"/>
            <a:ext cx="3672300" cy="5143500"/>
          </a:xfrm>
          <a:prstGeom prst="rect">
            <a:avLst/>
          </a:prstGeom>
          <a:noFill/>
          <a:ln>
            <a:noFill/>
          </a:ln>
        </p:spPr>
      </p:sp>
      <p:pic>
        <p:nvPicPr>
          <p:cNvPr id="104" name="Google Shape;104;p17"/>
          <p:cNvPicPr preferRelativeResize="0"/>
          <p:nvPr/>
        </p:nvPicPr>
        <p:blipFill rotWithShape="1">
          <a:blip r:embed="rId2">
            <a:alphaModFix/>
          </a:blip>
          <a:srcRect l="53636" t="9637" r="8385" b="24620"/>
          <a:stretch/>
        </p:blipFill>
        <p:spPr>
          <a:xfrm>
            <a:off x="7200" y="0"/>
            <a:ext cx="1831327" cy="2696498"/>
          </a:xfrm>
          <a:prstGeom prst="rect">
            <a:avLst/>
          </a:prstGeom>
          <a:noFill/>
          <a:ln>
            <a:noFill/>
          </a:ln>
        </p:spPr>
      </p:pic>
      <p:grpSp>
        <p:nvGrpSpPr>
          <p:cNvPr id="105" name="Google Shape;105;p17"/>
          <p:cNvGrpSpPr/>
          <p:nvPr/>
        </p:nvGrpSpPr>
        <p:grpSpPr>
          <a:xfrm>
            <a:off x="334308" y="-690201"/>
            <a:ext cx="4154331" cy="5343505"/>
            <a:chOff x="334308" y="-690201"/>
            <a:chExt cx="4154331" cy="5343505"/>
          </a:xfrm>
        </p:grpSpPr>
        <p:sp>
          <p:nvSpPr>
            <p:cNvPr id="106" name="Google Shape;106;p17"/>
            <p:cNvSpPr/>
            <p:nvPr/>
          </p:nvSpPr>
          <p:spPr>
            <a:xfrm flipH="1">
              <a:off x="3258939" y="-690201"/>
              <a:ext cx="1229700" cy="12297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107" name="Google Shape;107;p17"/>
            <p:cNvSpPr/>
            <p:nvPr/>
          </p:nvSpPr>
          <p:spPr>
            <a:xfrm flipH="1">
              <a:off x="334308" y="4554696"/>
              <a:ext cx="757826" cy="9860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08"/>
        <p:cNvGrpSpPr/>
        <p:nvPr/>
      </p:nvGrpSpPr>
      <p:grpSpPr>
        <a:xfrm>
          <a:off x="0" y="0"/>
          <a:ext cx="0" cy="0"/>
          <a:chOff x="0" y="0"/>
          <a:chExt cx="0" cy="0"/>
        </a:xfrm>
      </p:grpSpPr>
      <p:grpSp>
        <p:nvGrpSpPr>
          <p:cNvPr id="109" name="Google Shape;109;p18"/>
          <p:cNvGrpSpPr/>
          <p:nvPr/>
        </p:nvGrpSpPr>
        <p:grpSpPr>
          <a:xfrm>
            <a:off x="0" y="0"/>
            <a:ext cx="9144000" cy="5143500"/>
            <a:chOff x="0" y="0"/>
            <a:chExt cx="9144000" cy="5143500"/>
          </a:xfrm>
        </p:grpSpPr>
        <p:pic>
          <p:nvPicPr>
            <p:cNvPr id="110" name="Google Shape;110;p18"/>
            <p:cNvPicPr preferRelativeResize="0"/>
            <p:nvPr/>
          </p:nvPicPr>
          <p:blipFill rotWithShape="1">
            <a:blip r:embed="rId2">
              <a:alphaModFix/>
            </a:blip>
            <a:srcRect l="38316" t="4495" r="6985" b="23911"/>
            <a:stretch/>
          </p:blipFill>
          <p:spPr>
            <a:xfrm rot="10800000">
              <a:off x="6220024" y="1888351"/>
              <a:ext cx="2923976" cy="3255149"/>
            </a:xfrm>
            <a:prstGeom prst="rect">
              <a:avLst/>
            </a:prstGeom>
            <a:noFill/>
            <a:ln>
              <a:noFill/>
            </a:ln>
          </p:spPr>
        </p:pic>
        <p:pic>
          <p:nvPicPr>
            <p:cNvPr id="111" name="Google Shape;111;p18"/>
            <p:cNvPicPr preferRelativeResize="0"/>
            <p:nvPr/>
          </p:nvPicPr>
          <p:blipFill rotWithShape="1">
            <a:blip r:embed="rId2">
              <a:alphaModFix/>
            </a:blip>
            <a:srcRect l="8440" t="53991" r="32496" b="2501"/>
            <a:stretch/>
          </p:blipFill>
          <p:spPr>
            <a:xfrm>
              <a:off x="0" y="0"/>
              <a:ext cx="3157350" cy="1978176"/>
            </a:xfrm>
            <a:prstGeom prst="rect">
              <a:avLst/>
            </a:prstGeom>
            <a:noFill/>
            <a:ln>
              <a:noFill/>
            </a:ln>
          </p:spPr>
        </p:pic>
      </p:grpSp>
      <p:sp>
        <p:nvSpPr>
          <p:cNvPr id="112" name="Google Shape;112;p18"/>
          <p:cNvSpPr txBox="1">
            <a:spLocks noGrp="1"/>
          </p:cNvSpPr>
          <p:nvPr>
            <p:ph type="title"/>
          </p:nvPr>
        </p:nvSpPr>
        <p:spPr>
          <a:xfrm>
            <a:off x="932713" y="1554750"/>
            <a:ext cx="2725800" cy="1063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3" name="Google Shape;113;p18"/>
          <p:cNvSpPr txBox="1">
            <a:spLocks noGrp="1"/>
          </p:cNvSpPr>
          <p:nvPr>
            <p:ph type="subTitle" idx="1"/>
          </p:nvPr>
        </p:nvSpPr>
        <p:spPr>
          <a:xfrm>
            <a:off x="932713" y="2617950"/>
            <a:ext cx="2725800" cy="1123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 name="Google Shape;114;p18"/>
          <p:cNvSpPr/>
          <p:nvPr/>
        </p:nvSpPr>
        <p:spPr>
          <a:xfrm>
            <a:off x="2274448" y="4603999"/>
            <a:ext cx="1229700" cy="12297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15"/>
        <p:cNvGrpSpPr/>
        <p:nvPr/>
      </p:nvGrpSpPr>
      <p:grpSpPr>
        <a:xfrm>
          <a:off x="0" y="0"/>
          <a:ext cx="0" cy="0"/>
          <a:chOff x="0" y="0"/>
          <a:chExt cx="0" cy="0"/>
        </a:xfrm>
      </p:grpSpPr>
      <p:sp>
        <p:nvSpPr>
          <p:cNvPr id="116" name="Google Shape;116;p19"/>
          <p:cNvSpPr txBox="1">
            <a:spLocks noGrp="1"/>
          </p:cNvSpPr>
          <p:nvPr>
            <p:ph type="title"/>
          </p:nvPr>
        </p:nvSpPr>
        <p:spPr>
          <a:xfrm>
            <a:off x="5342299" y="1557168"/>
            <a:ext cx="2512500" cy="1060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7" name="Google Shape;117;p19"/>
          <p:cNvSpPr txBox="1">
            <a:spLocks noGrp="1"/>
          </p:cNvSpPr>
          <p:nvPr>
            <p:ph type="subTitle" idx="1"/>
          </p:nvPr>
        </p:nvSpPr>
        <p:spPr>
          <a:xfrm>
            <a:off x="5342418" y="2617968"/>
            <a:ext cx="2512500" cy="1080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18" name="Google Shape;118;p19"/>
          <p:cNvPicPr preferRelativeResize="0"/>
          <p:nvPr/>
        </p:nvPicPr>
        <p:blipFill rotWithShape="1">
          <a:blip r:embed="rId2">
            <a:alphaModFix/>
          </a:blip>
          <a:srcRect l="6377" t="65032" r="34625" b="1415"/>
          <a:stretch/>
        </p:blipFill>
        <p:spPr>
          <a:xfrm rot="10800000">
            <a:off x="5990223" y="3617948"/>
            <a:ext cx="3153777" cy="1525552"/>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19"/>
        <p:cNvGrpSpPr/>
        <p:nvPr/>
      </p:nvGrpSpPr>
      <p:grpSpPr>
        <a:xfrm>
          <a:off x="0" y="0"/>
          <a:ext cx="0" cy="0"/>
          <a:chOff x="0" y="0"/>
          <a:chExt cx="0" cy="0"/>
        </a:xfrm>
      </p:grpSpPr>
      <p:grpSp>
        <p:nvGrpSpPr>
          <p:cNvPr id="120" name="Google Shape;120;p20"/>
          <p:cNvGrpSpPr/>
          <p:nvPr/>
        </p:nvGrpSpPr>
        <p:grpSpPr>
          <a:xfrm>
            <a:off x="-10391" y="0"/>
            <a:ext cx="9154391" cy="5143500"/>
            <a:chOff x="-10391" y="0"/>
            <a:chExt cx="9154391" cy="5143500"/>
          </a:xfrm>
        </p:grpSpPr>
        <p:pic>
          <p:nvPicPr>
            <p:cNvPr id="121" name="Google Shape;121;p20"/>
            <p:cNvPicPr preferRelativeResize="0"/>
            <p:nvPr/>
          </p:nvPicPr>
          <p:blipFill rotWithShape="1">
            <a:blip r:embed="rId2">
              <a:alphaModFix/>
            </a:blip>
            <a:srcRect l="29075" t="54998" r="35396" b="22973"/>
            <a:stretch/>
          </p:blipFill>
          <p:spPr>
            <a:xfrm flipH="1">
              <a:off x="7430776" y="0"/>
              <a:ext cx="1713224" cy="903523"/>
            </a:xfrm>
            <a:prstGeom prst="rect">
              <a:avLst/>
            </a:prstGeom>
            <a:noFill/>
            <a:ln>
              <a:noFill/>
            </a:ln>
          </p:spPr>
        </p:pic>
        <p:pic>
          <p:nvPicPr>
            <p:cNvPr id="122" name="Google Shape;122;p20"/>
            <p:cNvPicPr preferRelativeResize="0"/>
            <p:nvPr/>
          </p:nvPicPr>
          <p:blipFill rotWithShape="1">
            <a:blip r:embed="rId2">
              <a:alphaModFix/>
            </a:blip>
            <a:srcRect l="51729" t="26417" r="36944" b="25974"/>
            <a:stretch/>
          </p:blipFill>
          <p:spPr>
            <a:xfrm rot="10800000" flipH="1">
              <a:off x="-10391" y="3190801"/>
              <a:ext cx="546202" cy="1952699"/>
            </a:xfrm>
            <a:prstGeom prst="rect">
              <a:avLst/>
            </a:prstGeom>
            <a:noFill/>
            <a:ln>
              <a:noFill/>
            </a:ln>
          </p:spPr>
        </p:pic>
      </p:grpSp>
      <p:sp>
        <p:nvSpPr>
          <p:cNvPr id="123" name="Google Shape;123;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4" name="Google Shape;124;p20"/>
          <p:cNvSpPr txBox="1">
            <a:spLocks noGrp="1"/>
          </p:cNvSpPr>
          <p:nvPr>
            <p:ph type="subTitle" idx="1"/>
          </p:nvPr>
        </p:nvSpPr>
        <p:spPr>
          <a:xfrm>
            <a:off x="4327445" y="2513452"/>
            <a:ext cx="2849400" cy="1524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20"/>
          <p:cNvSpPr txBox="1">
            <a:spLocks noGrp="1"/>
          </p:cNvSpPr>
          <p:nvPr>
            <p:ph type="subTitle" idx="2"/>
          </p:nvPr>
        </p:nvSpPr>
        <p:spPr>
          <a:xfrm>
            <a:off x="720000" y="2513452"/>
            <a:ext cx="2849400" cy="1524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 name="Google Shape;126;p20"/>
          <p:cNvSpPr txBox="1">
            <a:spLocks noGrp="1"/>
          </p:cNvSpPr>
          <p:nvPr>
            <p:ph type="subTitle" idx="3"/>
          </p:nvPr>
        </p:nvSpPr>
        <p:spPr>
          <a:xfrm>
            <a:off x="720000" y="1767031"/>
            <a:ext cx="2849400" cy="876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7" name="Google Shape;127;p20"/>
          <p:cNvSpPr txBox="1">
            <a:spLocks noGrp="1"/>
          </p:cNvSpPr>
          <p:nvPr>
            <p:ph type="subTitle" idx="4"/>
          </p:nvPr>
        </p:nvSpPr>
        <p:spPr>
          <a:xfrm>
            <a:off x="4327447" y="1767031"/>
            <a:ext cx="2849400" cy="876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28" name="Google Shape;128;p20"/>
          <p:cNvGrpSpPr/>
          <p:nvPr/>
        </p:nvGrpSpPr>
        <p:grpSpPr>
          <a:xfrm rot="-5400000">
            <a:off x="8341022" y="4248797"/>
            <a:ext cx="432705" cy="710396"/>
            <a:chOff x="5741750" y="3809796"/>
            <a:chExt cx="674100" cy="1106709"/>
          </a:xfrm>
        </p:grpSpPr>
        <p:sp>
          <p:nvSpPr>
            <p:cNvPr id="129" name="Google Shape;129;p20"/>
            <p:cNvSpPr/>
            <p:nvPr/>
          </p:nvSpPr>
          <p:spPr>
            <a:xfrm>
              <a:off x="5741750" y="4242405"/>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0" name="Google Shape;130;p20"/>
            <p:cNvSpPr/>
            <p:nvPr/>
          </p:nvSpPr>
          <p:spPr>
            <a:xfrm>
              <a:off x="5741750" y="3809796"/>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
        <p:nvSpPr>
          <p:cNvPr id="131" name="Google Shape;131;p20"/>
          <p:cNvSpPr/>
          <p:nvPr/>
        </p:nvSpPr>
        <p:spPr>
          <a:xfrm flipH="1">
            <a:off x="3728550" y="4604001"/>
            <a:ext cx="1229700" cy="12297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32"/>
        <p:cNvGrpSpPr/>
        <p:nvPr/>
      </p:nvGrpSpPr>
      <p:grpSpPr>
        <a:xfrm>
          <a:off x="0" y="0"/>
          <a:ext cx="0" cy="0"/>
          <a:chOff x="0" y="0"/>
          <a:chExt cx="0" cy="0"/>
        </a:xfrm>
      </p:grpSpPr>
      <p:sp>
        <p:nvSpPr>
          <p:cNvPr id="133" name="Google Shape;133;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4" name="Google Shape;134;p21"/>
          <p:cNvSpPr txBox="1">
            <a:spLocks noGrp="1"/>
          </p:cNvSpPr>
          <p:nvPr>
            <p:ph type="subTitle" idx="1"/>
          </p:nvPr>
        </p:nvSpPr>
        <p:spPr>
          <a:xfrm>
            <a:off x="4688847" y="1730075"/>
            <a:ext cx="3422100" cy="2033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5" name="Google Shape;135;p21"/>
          <p:cNvSpPr txBox="1">
            <a:spLocks noGrp="1"/>
          </p:cNvSpPr>
          <p:nvPr>
            <p:ph type="subTitle" idx="2"/>
          </p:nvPr>
        </p:nvSpPr>
        <p:spPr>
          <a:xfrm>
            <a:off x="720000" y="1730075"/>
            <a:ext cx="3422100" cy="2033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36" name="Google Shape;136;p21"/>
          <p:cNvPicPr preferRelativeResize="0"/>
          <p:nvPr/>
        </p:nvPicPr>
        <p:blipFill rotWithShape="1">
          <a:blip r:embed="rId2">
            <a:alphaModFix/>
          </a:blip>
          <a:srcRect l="53382" t="5892" b="25430"/>
          <a:stretch/>
        </p:blipFill>
        <p:spPr>
          <a:xfrm rot="10800000" flipH="1">
            <a:off x="0" y="2057399"/>
            <a:ext cx="2492099" cy="3122626"/>
          </a:xfrm>
          <a:prstGeom prst="rect">
            <a:avLst/>
          </a:prstGeom>
          <a:noFill/>
          <a:ln>
            <a:noFill/>
          </a:ln>
        </p:spPr>
      </p:pic>
      <p:grpSp>
        <p:nvGrpSpPr>
          <p:cNvPr id="137" name="Google Shape;137;p21"/>
          <p:cNvGrpSpPr/>
          <p:nvPr/>
        </p:nvGrpSpPr>
        <p:grpSpPr>
          <a:xfrm>
            <a:off x="7914302" y="490197"/>
            <a:ext cx="1229700" cy="5343504"/>
            <a:chOff x="7914302" y="490197"/>
            <a:chExt cx="1229700" cy="5343504"/>
          </a:xfrm>
        </p:grpSpPr>
        <p:sp>
          <p:nvSpPr>
            <p:cNvPr id="138" name="Google Shape;138;p21"/>
            <p:cNvSpPr/>
            <p:nvPr/>
          </p:nvSpPr>
          <p:spPr>
            <a:xfrm flipH="1">
              <a:off x="7914302" y="4604001"/>
              <a:ext cx="1229700" cy="12297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139" name="Google Shape;139;p21"/>
            <p:cNvSpPr/>
            <p:nvPr/>
          </p:nvSpPr>
          <p:spPr>
            <a:xfrm flipH="1">
              <a:off x="8171618" y="490197"/>
              <a:ext cx="757826" cy="9860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2" name="Google Shape;142;p22"/>
          <p:cNvSpPr txBox="1">
            <a:spLocks noGrp="1"/>
          </p:cNvSpPr>
          <p:nvPr>
            <p:ph type="subTitle" idx="1"/>
          </p:nvPr>
        </p:nvSpPr>
        <p:spPr>
          <a:xfrm>
            <a:off x="720000" y="2511365"/>
            <a:ext cx="2305500" cy="1015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3" name="Google Shape;143;p22"/>
          <p:cNvSpPr txBox="1">
            <a:spLocks noGrp="1"/>
          </p:cNvSpPr>
          <p:nvPr>
            <p:ph type="subTitle" idx="2"/>
          </p:nvPr>
        </p:nvSpPr>
        <p:spPr>
          <a:xfrm>
            <a:off x="3419250" y="2511365"/>
            <a:ext cx="2305500" cy="1015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22"/>
          <p:cNvSpPr txBox="1">
            <a:spLocks noGrp="1"/>
          </p:cNvSpPr>
          <p:nvPr>
            <p:ph type="subTitle" idx="3"/>
          </p:nvPr>
        </p:nvSpPr>
        <p:spPr>
          <a:xfrm>
            <a:off x="6118500" y="2511365"/>
            <a:ext cx="2305500" cy="1015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 name="Google Shape;145;p22"/>
          <p:cNvSpPr txBox="1">
            <a:spLocks noGrp="1"/>
          </p:cNvSpPr>
          <p:nvPr>
            <p:ph type="subTitle" idx="4"/>
          </p:nvPr>
        </p:nvSpPr>
        <p:spPr>
          <a:xfrm>
            <a:off x="720000" y="1981677"/>
            <a:ext cx="2305500" cy="66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46" name="Google Shape;146;p22"/>
          <p:cNvSpPr txBox="1">
            <a:spLocks noGrp="1"/>
          </p:cNvSpPr>
          <p:nvPr>
            <p:ph type="subTitle" idx="5"/>
          </p:nvPr>
        </p:nvSpPr>
        <p:spPr>
          <a:xfrm>
            <a:off x="3419250" y="1981677"/>
            <a:ext cx="2305500" cy="66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47" name="Google Shape;147;p22"/>
          <p:cNvSpPr txBox="1">
            <a:spLocks noGrp="1"/>
          </p:cNvSpPr>
          <p:nvPr>
            <p:ph type="subTitle" idx="6"/>
          </p:nvPr>
        </p:nvSpPr>
        <p:spPr>
          <a:xfrm>
            <a:off x="6118500" y="1981677"/>
            <a:ext cx="2305500" cy="66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48" name="Google Shape;148;p22"/>
          <p:cNvGrpSpPr/>
          <p:nvPr/>
        </p:nvGrpSpPr>
        <p:grpSpPr>
          <a:xfrm flipH="1">
            <a:off x="-3191" y="0"/>
            <a:ext cx="9154391" cy="5143500"/>
            <a:chOff x="-3191" y="0"/>
            <a:chExt cx="9154391" cy="5143500"/>
          </a:xfrm>
        </p:grpSpPr>
        <p:pic>
          <p:nvPicPr>
            <p:cNvPr id="149" name="Google Shape;149;p22"/>
            <p:cNvPicPr preferRelativeResize="0"/>
            <p:nvPr/>
          </p:nvPicPr>
          <p:blipFill rotWithShape="1">
            <a:blip r:embed="rId2">
              <a:alphaModFix/>
            </a:blip>
            <a:srcRect l="8459" t="64040" r="27695" b="3101"/>
            <a:stretch/>
          </p:blipFill>
          <p:spPr>
            <a:xfrm rot="10800000" flipH="1">
              <a:off x="-3191" y="3795802"/>
              <a:ext cx="3078676" cy="1347698"/>
            </a:xfrm>
            <a:prstGeom prst="rect">
              <a:avLst/>
            </a:prstGeom>
            <a:noFill/>
            <a:ln>
              <a:noFill/>
            </a:ln>
          </p:spPr>
        </p:pic>
        <p:pic>
          <p:nvPicPr>
            <p:cNvPr id="150" name="Google Shape;150;p22"/>
            <p:cNvPicPr preferRelativeResize="0"/>
            <p:nvPr/>
          </p:nvPicPr>
          <p:blipFill rotWithShape="1">
            <a:blip r:embed="rId2">
              <a:alphaModFix/>
            </a:blip>
            <a:srcRect l="51729" t="26417" r="36944" b="25974"/>
            <a:stretch/>
          </p:blipFill>
          <p:spPr>
            <a:xfrm flipH="1">
              <a:off x="8604998" y="0"/>
              <a:ext cx="546202" cy="1952699"/>
            </a:xfrm>
            <a:prstGeom prst="rect">
              <a:avLst/>
            </a:prstGeom>
            <a:noFill/>
            <a:ln>
              <a:noFill/>
            </a:ln>
          </p:spPr>
        </p:pic>
      </p:grpSp>
      <p:sp>
        <p:nvSpPr>
          <p:cNvPr id="151" name="Google Shape;151;p22"/>
          <p:cNvSpPr/>
          <p:nvPr/>
        </p:nvSpPr>
        <p:spPr>
          <a:xfrm flipH="1">
            <a:off x="8423852" y="-76199"/>
            <a:ext cx="1229700" cy="12297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843475" y="2166912"/>
            <a:ext cx="4587300" cy="8652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3843475" y="1251012"/>
            <a:ext cx="1419900" cy="915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5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5" name="Google Shape;15;p3"/>
          <p:cNvSpPr txBox="1">
            <a:spLocks noGrp="1"/>
          </p:cNvSpPr>
          <p:nvPr>
            <p:ph type="subTitle" idx="1"/>
          </p:nvPr>
        </p:nvSpPr>
        <p:spPr>
          <a:xfrm>
            <a:off x="3843475" y="3167388"/>
            <a:ext cx="2617800" cy="725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6" name="Google Shape;16;p3"/>
          <p:cNvPicPr preferRelativeResize="0"/>
          <p:nvPr/>
        </p:nvPicPr>
        <p:blipFill rotWithShape="1">
          <a:blip r:embed="rId2">
            <a:alphaModFix/>
          </a:blip>
          <a:srcRect l="48039" t="5892" r="5342" b="25430"/>
          <a:stretch/>
        </p:blipFill>
        <p:spPr>
          <a:xfrm rot="10800000">
            <a:off x="6651901" y="2057399"/>
            <a:ext cx="2492099" cy="3122626"/>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52"/>
        <p:cNvGrpSpPr/>
        <p:nvPr/>
      </p:nvGrpSpPr>
      <p:grpSpPr>
        <a:xfrm>
          <a:off x="0" y="0"/>
          <a:ext cx="0" cy="0"/>
          <a:chOff x="0" y="0"/>
          <a:chExt cx="0" cy="0"/>
        </a:xfrm>
      </p:grpSpPr>
      <p:grpSp>
        <p:nvGrpSpPr>
          <p:cNvPr id="153" name="Google Shape;153;p23"/>
          <p:cNvGrpSpPr/>
          <p:nvPr/>
        </p:nvGrpSpPr>
        <p:grpSpPr>
          <a:xfrm>
            <a:off x="-2" y="0"/>
            <a:ext cx="9144002" cy="5150225"/>
            <a:chOff x="-2" y="0"/>
            <a:chExt cx="9144002" cy="5150225"/>
          </a:xfrm>
        </p:grpSpPr>
        <p:pic>
          <p:nvPicPr>
            <p:cNvPr id="154" name="Google Shape;154;p23"/>
            <p:cNvPicPr preferRelativeResize="0"/>
            <p:nvPr/>
          </p:nvPicPr>
          <p:blipFill rotWithShape="1">
            <a:blip r:embed="rId2">
              <a:alphaModFix/>
            </a:blip>
            <a:srcRect l="12320" t="65543" r="35160" b="5847"/>
            <a:stretch/>
          </p:blipFill>
          <p:spPr>
            <a:xfrm rot="10800000" flipH="1">
              <a:off x="-2" y="3976775"/>
              <a:ext cx="2532552" cy="1173450"/>
            </a:xfrm>
            <a:prstGeom prst="rect">
              <a:avLst/>
            </a:prstGeom>
            <a:noFill/>
            <a:ln>
              <a:noFill/>
            </a:ln>
          </p:spPr>
        </p:pic>
        <p:pic>
          <p:nvPicPr>
            <p:cNvPr id="155" name="Google Shape;155;p23"/>
            <p:cNvPicPr preferRelativeResize="0"/>
            <p:nvPr/>
          </p:nvPicPr>
          <p:blipFill rotWithShape="1">
            <a:blip r:embed="rId2">
              <a:alphaModFix/>
            </a:blip>
            <a:srcRect l="56217" t="8940" r="11690" b="22655"/>
            <a:stretch/>
          </p:blipFill>
          <p:spPr>
            <a:xfrm rot="5400000">
              <a:off x="6967424" y="-629076"/>
              <a:ext cx="1547500" cy="2805652"/>
            </a:xfrm>
            <a:prstGeom prst="rect">
              <a:avLst/>
            </a:prstGeom>
            <a:noFill/>
            <a:ln>
              <a:noFill/>
            </a:ln>
          </p:spPr>
        </p:pic>
      </p:grpSp>
      <p:sp>
        <p:nvSpPr>
          <p:cNvPr id="156" name="Google Shape;156;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7" name="Google Shape;157;p23"/>
          <p:cNvSpPr txBox="1">
            <a:spLocks noGrp="1"/>
          </p:cNvSpPr>
          <p:nvPr>
            <p:ph type="subTitle" idx="1"/>
          </p:nvPr>
        </p:nvSpPr>
        <p:spPr>
          <a:xfrm>
            <a:off x="720000" y="1941074"/>
            <a:ext cx="31764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8" name="Google Shape;158;p23"/>
          <p:cNvSpPr txBox="1">
            <a:spLocks noGrp="1"/>
          </p:cNvSpPr>
          <p:nvPr>
            <p:ph type="subTitle" idx="2"/>
          </p:nvPr>
        </p:nvSpPr>
        <p:spPr>
          <a:xfrm>
            <a:off x="4049343" y="1941074"/>
            <a:ext cx="31764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9" name="Google Shape;159;p23"/>
          <p:cNvSpPr txBox="1">
            <a:spLocks noGrp="1"/>
          </p:cNvSpPr>
          <p:nvPr>
            <p:ph type="subTitle" idx="3"/>
          </p:nvPr>
        </p:nvSpPr>
        <p:spPr>
          <a:xfrm>
            <a:off x="720000" y="3583950"/>
            <a:ext cx="31764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0" name="Google Shape;160;p23"/>
          <p:cNvSpPr txBox="1">
            <a:spLocks noGrp="1"/>
          </p:cNvSpPr>
          <p:nvPr>
            <p:ph type="subTitle" idx="4"/>
          </p:nvPr>
        </p:nvSpPr>
        <p:spPr>
          <a:xfrm>
            <a:off x="4049334" y="3583950"/>
            <a:ext cx="31764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1" name="Google Shape;161;p23"/>
          <p:cNvSpPr txBox="1">
            <a:spLocks noGrp="1"/>
          </p:cNvSpPr>
          <p:nvPr>
            <p:ph type="subTitle" idx="5"/>
          </p:nvPr>
        </p:nvSpPr>
        <p:spPr>
          <a:xfrm>
            <a:off x="720000" y="1573675"/>
            <a:ext cx="31764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2" name="Google Shape;162;p23"/>
          <p:cNvSpPr txBox="1">
            <a:spLocks noGrp="1"/>
          </p:cNvSpPr>
          <p:nvPr>
            <p:ph type="subTitle" idx="6"/>
          </p:nvPr>
        </p:nvSpPr>
        <p:spPr>
          <a:xfrm>
            <a:off x="720000" y="3212297"/>
            <a:ext cx="31764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3" name="Google Shape;163;p23"/>
          <p:cNvSpPr txBox="1">
            <a:spLocks noGrp="1"/>
          </p:cNvSpPr>
          <p:nvPr>
            <p:ph type="subTitle" idx="7"/>
          </p:nvPr>
        </p:nvSpPr>
        <p:spPr>
          <a:xfrm>
            <a:off x="4049329" y="1573675"/>
            <a:ext cx="31764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4" name="Google Shape;164;p23"/>
          <p:cNvSpPr txBox="1">
            <a:spLocks noGrp="1"/>
          </p:cNvSpPr>
          <p:nvPr>
            <p:ph type="subTitle" idx="8"/>
          </p:nvPr>
        </p:nvSpPr>
        <p:spPr>
          <a:xfrm>
            <a:off x="4049329" y="3212297"/>
            <a:ext cx="31764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65" name="Google Shape;165;p23"/>
          <p:cNvGrpSpPr/>
          <p:nvPr/>
        </p:nvGrpSpPr>
        <p:grpSpPr>
          <a:xfrm rot="-5400000">
            <a:off x="8341022" y="4248797"/>
            <a:ext cx="432705" cy="710396"/>
            <a:chOff x="5741750" y="3809796"/>
            <a:chExt cx="674100" cy="1106709"/>
          </a:xfrm>
        </p:grpSpPr>
        <p:sp>
          <p:nvSpPr>
            <p:cNvPr id="166" name="Google Shape;166;p23"/>
            <p:cNvSpPr/>
            <p:nvPr/>
          </p:nvSpPr>
          <p:spPr>
            <a:xfrm>
              <a:off x="5741750" y="4242405"/>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7" name="Google Shape;167;p23"/>
            <p:cNvSpPr/>
            <p:nvPr/>
          </p:nvSpPr>
          <p:spPr>
            <a:xfrm>
              <a:off x="5741750" y="3809796"/>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68"/>
        <p:cNvGrpSpPr/>
        <p:nvPr/>
      </p:nvGrpSpPr>
      <p:grpSpPr>
        <a:xfrm>
          <a:off x="0" y="0"/>
          <a:ext cx="0" cy="0"/>
          <a:chOff x="0" y="0"/>
          <a:chExt cx="0" cy="0"/>
        </a:xfrm>
      </p:grpSpPr>
      <p:grpSp>
        <p:nvGrpSpPr>
          <p:cNvPr id="169" name="Google Shape;169;p24"/>
          <p:cNvGrpSpPr/>
          <p:nvPr/>
        </p:nvGrpSpPr>
        <p:grpSpPr>
          <a:xfrm>
            <a:off x="0" y="0"/>
            <a:ext cx="9144000" cy="5143500"/>
            <a:chOff x="0" y="0"/>
            <a:chExt cx="9144000" cy="5143500"/>
          </a:xfrm>
        </p:grpSpPr>
        <p:pic>
          <p:nvPicPr>
            <p:cNvPr id="170" name="Google Shape;170;p24"/>
            <p:cNvPicPr preferRelativeResize="0"/>
            <p:nvPr/>
          </p:nvPicPr>
          <p:blipFill rotWithShape="1">
            <a:blip r:embed="rId2">
              <a:alphaModFix/>
            </a:blip>
            <a:srcRect l="8459" t="64040" r="27695" b="3101"/>
            <a:stretch/>
          </p:blipFill>
          <p:spPr>
            <a:xfrm>
              <a:off x="0" y="0"/>
              <a:ext cx="3078676" cy="1347698"/>
            </a:xfrm>
            <a:prstGeom prst="rect">
              <a:avLst/>
            </a:prstGeom>
            <a:noFill/>
            <a:ln>
              <a:noFill/>
            </a:ln>
          </p:spPr>
        </p:pic>
        <p:pic>
          <p:nvPicPr>
            <p:cNvPr id="171" name="Google Shape;171;p24"/>
            <p:cNvPicPr preferRelativeResize="0"/>
            <p:nvPr/>
          </p:nvPicPr>
          <p:blipFill rotWithShape="1">
            <a:blip r:embed="rId2">
              <a:alphaModFix/>
            </a:blip>
            <a:srcRect l="56089" t="4714" r="-3922" b="27161"/>
            <a:stretch/>
          </p:blipFill>
          <p:spPr>
            <a:xfrm rot="10800000">
              <a:off x="6837399" y="2349201"/>
              <a:ext cx="2306601" cy="2794299"/>
            </a:xfrm>
            <a:prstGeom prst="rect">
              <a:avLst/>
            </a:prstGeom>
            <a:noFill/>
            <a:ln>
              <a:noFill/>
            </a:ln>
          </p:spPr>
        </p:pic>
      </p:grpSp>
      <p:sp>
        <p:nvSpPr>
          <p:cNvPr id="172" name="Google Shape;172;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3" name="Google Shape;173;p24"/>
          <p:cNvSpPr txBox="1">
            <a:spLocks noGrp="1"/>
          </p:cNvSpPr>
          <p:nvPr>
            <p:ph type="subTitle" idx="1"/>
          </p:nvPr>
        </p:nvSpPr>
        <p:spPr>
          <a:xfrm>
            <a:off x="720000" y="1948868"/>
            <a:ext cx="22089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4" name="Google Shape;174;p24"/>
          <p:cNvSpPr txBox="1">
            <a:spLocks noGrp="1"/>
          </p:cNvSpPr>
          <p:nvPr>
            <p:ph type="subTitle" idx="2"/>
          </p:nvPr>
        </p:nvSpPr>
        <p:spPr>
          <a:xfrm>
            <a:off x="3467550" y="1948868"/>
            <a:ext cx="22089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5" name="Google Shape;175;p24"/>
          <p:cNvSpPr txBox="1">
            <a:spLocks noGrp="1"/>
          </p:cNvSpPr>
          <p:nvPr>
            <p:ph type="subTitle" idx="3"/>
          </p:nvPr>
        </p:nvSpPr>
        <p:spPr>
          <a:xfrm>
            <a:off x="720000" y="3587522"/>
            <a:ext cx="22089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6" name="Google Shape;176;p24"/>
          <p:cNvSpPr txBox="1">
            <a:spLocks noGrp="1"/>
          </p:cNvSpPr>
          <p:nvPr>
            <p:ph type="subTitle" idx="4"/>
          </p:nvPr>
        </p:nvSpPr>
        <p:spPr>
          <a:xfrm>
            <a:off x="3467550" y="3587522"/>
            <a:ext cx="22089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7" name="Google Shape;177;p24"/>
          <p:cNvSpPr txBox="1">
            <a:spLocks noGrp="1"/>
          </p:cNvSpPr>
          <p:nvPr>
            <p:ph type="subTitle" idx="5"/>
          </p:nvPr>
        </p:nvSpPr>
        <p:spPr>
          <a:xfrm>
            <a:off x="6215100" y="1948868"/>
            <a:ext cx="22089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 name="Google Shape;178;p24"/>
          <p:cNvSpPr txBox="1">
            <a:spLocks noGrp="1"/>
          </p:cNvSpPr>
          <p:nvPr>
            <p:ph type="subTitle" idx="6"/>
          </p:nvPr>
        </p:nvSpPr>
        <p:spPr>
          <a:xfrm>
            <a:off x="6215100" y="3587522"/>
            <a:ext cx="22089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9" name="Google Shape;179;p24"/>
          <p:cNvSpPr txBox="1">
            <a:spLocks noGrp="1"/>
          </p:cNvSpPr>
          <p:nvPr>
            <p:ph type="subTitle" idx="7"/>
          </p:nvPr>
        </p:nvSpPr>
        <p:spPr>
          <a:xfrm>
            <a:off x="721001" y="1586563"/>
            <a:ext cx="2206800" cy="49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80" name="Google Shape;180;p24"/>
          <p:cNvSpPr txBox="1">
            <a:spLocks noGrp="1"/>
          </p:cNvSpPr>
          <p:nvPr>
            <p:ph type="subTitle" idx="8"/>
          </p:nvPr>
        </p:nvSpPr>
        <p:spPr>
          <a:xfrm>
            <a:off x="3467550" y="1586563"/>
            <a:ext cx="2206800" cy="49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81" name="Google Shape;181;p24"/>
          <p:cNvSpPr txBox="1">
            <a:spLocks noGrp="1"/>
          </p:cNvSpPr>
          <p:nvPr>
            <p:ph type="subTitle" idx="9"/>
          </p:nvPr>
        </p:nvSpPr>
        <p:spPr>
          <a:xfrm>
            <a:off x="6217200" y="1586563"/>
            <a:ext cx="2206800" cy="49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82" name="Google Shape;182;p24"/>
          <p:cNvSpPr txBox="1">
            <a:spLocks noGrp="1"/>
          </p:cNvSpPr>
          <p:nvPr>
            <p:ph type="subTitle" idx="13"/>
          </p:nvPr>
        </p:nvSpPr>
        <p:spPr>
          <a:xfrm>
            <a:off x="721001" y="3225193"/>
            <a:ext cx="2206800" cy="49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83" name="Google Shape;183;p24"/>
          <p:cNvSpPr txBox="1">
            <a:spLocks noGrp="1"/>
          </p:cNvSpPr>
          <p:nvPr>
            <p:ph type="subTitle" idx="14"/>
          </p:nvPr>
        </p:nvSpPr>
        <p:spPr>
          <a:xfrm>
            <a:off x="3467550" y="3225193"/>
            <a:ext cx="2206800" cy="49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84" name="Google Shape;184;p24"/>
          <p:cNvSpPr txBox="1">
            <a:spLocks noGrp="1"/>
          </p:cNvSpPr>
          <p:nvPr>
            <p:ph type="subTitle" idx="15"/>
          </p:nvPr>
        </p:nvSpPr>
        <p:spPr>
          <a:xfrm>
            <a:off x="6217200" y="3225193"/>
            <a:ext cx="2206800" cy="49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85"/>
        <p:cNvGrpSpPr/>
        <p:nvPr/>
      </p:nvGrpSpPr>
      <p:grpSpPr>
        <a:xfrm>
          <a:off x="0" y="0"/>
          <a:ext cx="0" cy="0"/>
          <a:chOff x="0" y="0"/>
          <a:chExt cx="0" cy="0"/>
        </a:xfrm>
      </p:grpSpPr>
      <p:sp>
        <p:nvSpPr>
          <p:cNvPr id="186" name="Google Shape;186;p25"/>
          <p:cNvSpPr txBox="1">
            <a:spLocks noGrp="1"/>
          </p:cNvSpPr>
          <p:nvPr>
            <p:ph type="title" hasCustomPrompt="1"/>
          </p:nvPr>
        </p:nvSpPr>
        <p:spPr>
          <a:xfrm>
            <a:off x="713225" y="780560"/>
            <a:ext cx="41754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3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7" name="Google Shape;187;p25"/>
          <p:cNvSpPr txBox="1">
            <a:spLocks noGrp="1"/>
          </p:cNvSpPr>
          <p:nvPr>
            <p:ph type="subTitle" idx="1"/>
          </p:nvPr>
        </p:nvSpPr>
        <p:spPr>
          <a:xfrm>
            <a:off x="713225" y="1525514"/>
            <a:ext cx="4175400" cy="437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188" name="Google Shape;188;p25"/>
          <p:cNvSpPr txBox="1">
            <a:spLocks noGrp="1"/>
          </p:cNvSpPr>
          <p:nvPr>
            <p:ph type="title" idx="2" hasCustomPrompt="1"/>
          </p:nvPr>
        </p:nvSpPr>
        <p:spPr>
          <a:xfrm>
            <a:off x="713225" y="1980423"/>
            <a:ext cx="41754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3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9" name="Google Shape;189;p25"/>
          <p:cNvSpPr txBox="1">
            <a:spLocks noGrp="1"/>
          </p:cNvSpPr>
          <p:nvPr>
            <p:ph type="subTitle" idx="3"/>
          </p:nvPr>
        </p:nvSpPr>
        <p:spPr>
          <a:xfrm>
            <a:off x="713225" y="2725367"/>
            <a:ext cx="4175400" cy="437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190" name="Google Shape;190;p25"/>
          <p:cNvSpPr txBox="1">
            <a:spLocks noGrp="1"/>
          </p:cNvSpPr>
          <p:nvPr>
            <p:ph type="title" idx="4" hasCustomPrompt="1"/>
          </p:nvPr>
        </p:nvSpPr>
        <p:spPr>
          <a:xfrm>
            <a:off x="713225" y="3180286"/>
            <a:ext cx="41754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3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91" name="Google Shape;191;p25"/>
          <p:cNvSpPr txBox="1">
            <a:spLocks noGrp="1"/>
          </p:cNvSpPr>
          <p:nvPr>
            <p:ph type="subTitle" idx="5"/>
          </p:nvPr>
        </p:nvSpPr>
        <p:spPr>
          <a:xfrm>
            <a:off x="713225" y="3925240"/>
            <a:ext cx="4175400" cy="437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92"/>
        <p:cNvGrpSpPr/>
        <p:nvPr/>
      </p:nvGrpSpPr>
      <p:grpSpPr>
        <a:xfrm>
          <a:off x="0" y="0"/>
          <a:ext cx="0" cy="0"/>
          <a:chOff x="0" y="0"/>
          <a:chExt cx="0" cy="0"/>
        </a:xfrm>
      </p:grpSpPr>
      <p:grpSp>
        <p:nvGrpSpPr>
          <p:cNvPr id="193" name="Google Shape;193;p26"/>
          <p:cNvGrpSpPr/>
          <p:nvPr/>
        </p:nvGrpSpPr>
        <p:grpSpPr>
          <a:xfrm>
            <a:off x="0" y="0"/>
            <a:ext cx="9144000" cy="5143500"/>
            <a:chOff x="0" y="0"/>
            <a:chExt cx="9144000" cy="5143500"/>
          </a:xfrm>
        </p:grpSpPr>
        <p:pic>
          <p:nvPicPr>
            <p:cNvPr id="194" name="Google Shape;194;p26"/>
            <p:cNvPicPr preferRelativeResize="0"/>
            <p:nvPr/>
          </p:nvPicPr>
          <p:blipFill rotWithShape="1">
            <a:blip r:embed="rId2">
              <a:alphaModFix/>
            </a:blip>
            <a:srcRect l="8348" t="4337" r="8828" b="1580"/>
            <a:stretch/>
          </p:blipFill>
          <p:spPr>
            <a:xfrm rot="10800000">
              <a:off x="4716398" y="865901"/>
              <a:ext cx="4427602" cy="4277599"/>
            </a:xfrm>
            <a:prstGeom prst="rect">
              <a:avLst/>
            </a:prstGeom>
            <a:noFill/>
            <a:ln>
              <a:noFill/>
            </a:ln>
          </p:spPr>
        </p:pic>
        <p:pic>
          <p:nvPicPr>
            <p:cNvPr id="195" name="Google Shape;195;p26"/>
            <p:cNvPicPr preferRelativeResize="0"/>
            <p:nvPr/>
          </p:nvPicPr>
          <p:blipFill rotWithShape="1">
            <a:blip r:embed="rId2">
              <a:alphaModFix/>
            </a:blip>
            <a:srcRect l="8440" t="64341" r="32496" b="-7848"/>
            <a:stretch/>
          </p:blipFill>
          <p:spPr>
            <a:xfrm>
              <a:off x="0" y="0"/>
              <a:ext cx="3157350" cy="1978176"/>
            </a:xfrm>
            <a:prstGeom prst="rect">
              <a:avLst/>
            </a:prstGeom>
            <a:noFill/>
            <a:ln>
              <a:noFill/>
            </a:ln>
          </p:spPr>
        </p:pic>
      </p:grpSp>
      <p:sp>
        <p:nvSpPr>
          <p:cNvPr id="196" name="Google Shape;196;p26"/>
          <p:cNvSpPr txBox="1">
            <a:spLocks noGrp="1"/>
          </p:cNvSpPr>
          <p:nvPr>
            <p:ph type="title"/>
          </p:nvPr>
        </p:nvSpPr>
        <p:spPr>
          <a:xfrm>
            <a:off x="713225" y="539500"/>
            <a:ext cx="4575300" cy="1058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7" name="Google Shape;197;p26"/>
          <p:cNvSpPr txBox="1">
            <a:spLocks noGrp="1"/>
          </p:cNvSpPr>
          <p:nvPr>
            <p:ph type="subTitle" idx="1"/>
          </p:nvPr>
        </p:nvSpPr>
        <p:spPr>
          <a:xfrm>
            <a:off x="713225" y="1522000"/>
            <a:ext cx="4575300" cy="1164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8" name="Google Shape;198;p26"/>
          <p:cNvSpPr txBox="1"/>
          <p:nvPr/>
        </p:nvSpPr>
        <p:spPr>
          <a:xfrm>
            <a:off x="713225" y="3317525"/>
            <a:ext cx="3861600" cy="808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dk1"/>
                </a:solidFill>
                <a:latin typeface="DM Sans"/>
                <a:ea typeface="DM Sans"/>
                <a:cs typeface="DM Sans"/>
                <a:sym typeface="DM Sans"/>
              </a:rPr>
              <a:t>CREDITS:</a:t>
            </a:r>
            <a:r>
              <a:rPr lang="en" sz="1200">
                <a:solidFill>
                  <a:schemeClr val="dk1"/>
                </a:solidFill>
                <a:latin typeface="DM Sans"/>
                <a:ea typeface="DM Sans"/>
                <a:cs typeface="DM Sans"/>
                <a:sym typeface="DM Sans"/>
              </a:rPr>
              <a:t> This presentation template was created by </a:t>
            </a:r>
            <a:r>
              <a:rPr lang="en" sz="1200" b="1" u="sng">
                <a:solidFill>
                  <a:schemeClr val="hlink"/>
                </a:solidFill>
                <a:latin typeface="DM Sans"/>
                <a:ea typeface="DM Sans"/>
                <a:cs typeface="DM Sans"/>
                <a:sym typeface="DM Sans"/>
                <a:hlinkClick r:id="rId3"/>
              </a:rPr>
              <a:t>Slidesgo</a:t>
            </a:r>
            <a:r>
              <a:rPr lang="en" sz="1200">
                <a:solidFill>
                  <a:schemeClr val="dk1"/>
                </a:solidFill>
                <a:latin typeface="DM Sans"/>
                <a:ea typeface="DM Sans"/>
                <a:cs typeface="DM Sans"/>
                <a:sym typeface="DM Sans"/>
              </a:rPr>
              <a:t>, and includes icons by </a:t>
            </a:r>
            <a:r>
              <a:rPr lang="en" sz="1200" b="1" u="sng">
                <a:solidFill>
                  <a:schemeClr val="dk1"/>
                </a:solidFill>
                <a:latin typeface="DM Sans"/>
                <a:ea typeface="DM Sans"/>
                <a:cs typeface="DM Sans"/>
                <a:sym typeface="DM Sans"/>
                <a:hlinkClick r:id="rId4">
                  <a:extLst>
                    <a:ext uri="{A12FA001-AC4F-418D-AE19-62706E023703}">
                      <ahyp:hlinkClr xmlns:ahyp="http://schemas.microsoft.com/office/drawing/2018/hyperlinkcolor" val="tx"/>
                    </a:ext>
                  </a:extLst>
                </a:hlinkClick>
              </a:rPr>
              <a:t>Flaticon</a:t>
            </a:r>
            <a:r>
              <a:rPr lang="en" sz="1200">
                <a:solidFill>
                  <a:schemeClr val="dk1"/>
                </a:solidFill>
                <a:latin typeface="DM Sans"/>
                <a:ea typeface="DM Sans"/>
                <a:cs typeface="DM Sans"/>
                <a:sym typeface="DM Sans"/>
              </a:rPr>
              <a:t>, and infographics &amp; images by </a:t>
            </a:r>
            <a:r>
              <a:rPr lang="en" sz="1200" b="1" u="sng">
                <a:solidFill>
                  <a:schemeClr val="dk1"/>
                </a:solidFill>
                <a:latin typeface="DM Sans"/>
                <a:ea typeface="DM Sans"/>
                <a:cs typeface="DM Sans"/>
                <a:sym typeface="DM Sans"/>
                <a:hlinkClick r:id="rId5">
                  <a:extLst>
                    <a:ext uri="{A12FA001-AC4F-418D-AE19-62706E023703}">
                      <ahyp:hlinkClr xmlns:ahyp="http://schemas.microsoft.com/office/drawing/2018/hyperlinkcolor" val="tx"/>
                    </a:ext>
                  </a:extLst>
                </a:hlinkClick>
              </a:rPr>
              <a:t>Freepik</a:t>
            </a:r>
            <a:r>
              <a:rPr lang="en" sz="1200" u="sng">
                <a:solidFill>
                  <a:schemeClr val="dk1"/>
                </a:solidFill>
                <a:latin typeface="DM Sans"/>
                <a:ea typeface="DM Sans"/>
                <a:cs typeface="DM Sans"/>
                <a:sym typeface="DM Sans"/>
              </a:rPr>
              <a:t> </a:t>
            </a:r>
            <a:endParaRPr sz="1200" b="1" u="sng">
              <a:solidFill>
                <a:schemeClr val="dk1"/>
              </a:solidFill>
              <a:latin typeface="DM Sans"/>
              <a:ea typeface="DM Sans"/>
              <a:cs typeface="DM Sans"/>
              <a:sym typeface="DM San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99"/>
        <p:cNvGrpSpPr/>
        <p:nvPr/>
      </p:nvGrpSpPr>
      <p:grpSpPr>
        <a:xfrm>
          <a:off x="0" y="0"/>
          <a:ext cx="0" cy="0"/>
          <a:chOff x="0" y="0"/>
          <a:chExt cx="0" cy="0"/>
        </a:xfrm>
      </p:grpSpPr>
      <p:grpSp>
        <p:nvGrpSpPr>
          <p:cNvPr id="200" name="Google Shape;200;p27"/>
          <p:cNvGrpSpPr/>
          <p:nvPr/>
        </p:nvGrpSpPr>
        <p:grpSpPr>
          <a:xfrm rot="-5400000">
            <a:off x="63500" y="4279813"/>
            <a:ext cx="534426" cy="877509"/>
            <a:chOff x="5741750" y="3809796"/>
            <a:chExt cx="674100" cy="1106709"/>
          </a:xfrm>
        </p:grpSpPr>
        <p:sp>
          <p:nvSpPr>
            <p:cNvPr id="201" name="Google Shape;201;p27"/>
            <p:cNvSpPr/>
            <p:nvPr/>
          </p:nvSpPr>
          <p:spPr>
            <a:xfrm>
              <a:off x="5741750" y="4242405"/>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2" name="Google Shape;202;p27"/>
            <p:cNvSpPr/>
            <p:nvPr/>
          </p:nvSpPr>
          <p:spPr>
            <a:xfrm>
              <a:off x="5741750" y="3809796"/>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203" name="Google Shape;203;p27"/>
          <p:cNvGrpSpPr/>
          <p:nvPr/>
        </p:nvGrpSpPr>
        <p:grpSpPr>
          <a:xfrm>
            <a:off x="0" y="0"/>
            <a:ext cx="9144000" cy="5143500"/>
            <a:chOff x="0" y="0"/>
            <a:chExt cx="9144000" cy="5143500"/>
          </a:xfrm>
        </p:grpSpPr>
        <p:pic>
          <p:nvPicPr>
            <p:cNvPr id="204" name="Google Shape;204;p27"/>
            <p:cNvPicPr preferRelativeResize="0"/>
            <p:nvPr/>
          </p:nvPicPr>
          <p:blipFill rotWithShape="1">
            <a:blip r:embed="rId2">
              <a:alphaModFix/>
            </a:blip>
            <a:srcRect l="8459" t="64040" r="27695" b="3101"/>
            <a:stretch/>
          </p:blipFill>
          <p:spPr>
            <a:xfrm>
              <a:off x="0" y="0"/>
              <a:ext cx="3078676" cy="1347698"/>
            </a:xfrm>
            <a:prstGeom prst="rect">
              <a:avLst/>
            </a:prstGeom>
            <a:noFill/>
            <a:ln>
              <a:noFill/>
            </a:ln>
          </p:spPr>
        </p:pic>
        <p:pic>
          <p:nvPicPr>
            <p:cNvPr id="205" name="Google Shape;205;p27"/>
            <p:cNvPicPr preferRelativeResize="0"/>
            <p:nvPr/>
          </p:nvPicPr>
          <p:blipFill rotWithShape="1">
            <a:blip r:embed="rId2">
              <a:alphaModFix/>
            </a:blip>
            <a:srcRect l="56089" t="4714" r="-3922" b="27161"/>
            <a:stretch/>
          </p:blipFill>
          <p:spPr>
            <a:xfrm rot="10800000">
              <a:off x="6837399" y="2349201"/>
              <a:ext cx="2306601" cy="2794299"/>
            </a:xfrm>
            <a:prstGeom prst="rect">
              <a:avLst/>
            </a:prstGeom>
            <a:noFill/>
            <a:ln>
              <a:noFill/>
            </a:ln>
          </p:spPr>
        </p:pic>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06"/>
        <p:cNvGrpSpPr/>
        <p:nvPr/>
      </p:nvGrpSpPr>
      <p:grpSpPr>
        <a:xfrm>
          <a:off x="0" y="0"/>
          <a:ext cx="0" cy="0"/>
          <a:chOff x="0" y="0"/>
          <a:chExt cx="0" cy="0"/>
        </a:xfrm>
      </p:grpSpPr>
      <p:grpSp>
        <p:nvGrpSpPr>
          <p:cNvPr id="207" name="Google Shape;207;p28"/>
          <p:cNvGrpSpPr/>
          <p:nvPr/>
        </p:nvGrpSpPr>
        <p:grpSpPr>
          <a:xfrm flipH="1">
            <a:off x="352229" y="255930"/>
            <a:ext cx="997327" cy="567147"/>
            <a:chOff x="5692063" y="3258250"/>
            <a:chExt cx="1143200" cy="650100"/>
          </a:xfrm>
        </p:grpSpPr>
        <p:sp>
          <p:nvSpPr>
            <p:cNvPr id="208" name="Google Shape;208;p28"/>
            <p:cNvSpPr/>
            <p:nvPr/>
          </p:nvSpPr>
          <p:spPr>
            <a:xfrm>
              <a:off x="6185162" y="3258250"/>
              <a:ext cx="650100" cy="650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209" name="Google Shape;209;p28"/>
            <p:cNvSpPr/>
            <p:nvPr/>
          </p:nvSpPr>
          <p:spPr>
            <a:xfrm>
              <a:off x="5692063" y="3526781"/>
              <a:ext cx="877482" cy="11303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grpSp>
        <p:nvGrpSpPr>
          <p:cNvPr id="210" name="Google Shape;210;p28"/>
          <p:cNvGrpSpPr/>
          <p:nvPr/>
        </p:nvGrpSpPr>
        <p:grpSpPr>
          <a:xfrm>
            <a:off x="0" y="0"/>
            <a:ext cx="9144000" cy="5180025"/>
            <a:chOff x="0" y="0"/>
            <a:chExt cx="9144000" cy="5180025"/>
          </a:xfrm>
        </p:grpSpPr>
        <p:pic>
          <p:nvPicPr>
            <p:cNvPr id="211" name="Google Shape;211;p28"/>
            <p:cNvPicPr preferRelativeResize="0"/>
            <p:nvPr/>
          </p:nvPicPr>
          <p:blipFill rotWithShape="1">
            <a:blip r:embed="rId2">
              <a:alphaModFix/>
            </a:blip>
            <a:srcRect l="48039" t="5892" r="5342" b="25430"/>
            <a:stretch/>
          </p:blipFill>
          <p:spPr>
            <a:xfrm rot="10800000" flipH="1">
              <a:off x="0" y="2057399"/>
              <a:ext cx="2492099" cy="3122626"/>
            </a:xfrm>
            <a:prstGeom prst="rect">
              <a:avLst/>
            </a:prstGeom>
            <a:noFill/>
            <a:ln>
              <a:noFill/>
            </a:ln>
          </p:spPr>
        </p:pic>
        <p:pic>
          <p:nvPicPr>
            <p:cNvPr id="212" name="Google Shape;212;p28"/>
            <p:cNvPicPr preferRelativeResize="0"/>
            <p:nvPr/>
          </p:nvPicPr>
          <p:blipFill rotWithShape="1">
            <a:blip r:embed="rId2">
              <a:alphaModFix/>
            </a:blip>
            <a:srcRect l="29075" t="54998" r="35396" b="22973"/>
            <a:stretch/>
          </p:blipFill>
          <p:spPr>
            <a:xfrm flipH="1">
              <a:off x="7430776" y="0"/>
              <a:ext cx="1713224" cy="903523"/>
            </a:xfrm>
            <a:prstGeom prst="rect">
              <a:avLst/>
            </a:prstGeom>
            <a:noFill/>
            <a:ln>
              <a:noFill/>
            </a:ln>
          </p:spPr>
        </p:pic>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16"/>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17"/>
        <p:cNvGrpSpPr/>
        <p:nvPr/>
      </p:nvGrpSpPr>
      <p:grpSpPr>
        <a:xfrm>
          <a:off x="0" y="0"/>
          <a:ext cx="0" cy="0"/>
          <a:chOff x="0" y="0"/>
          <a:chExt cx="0" cy="0"/>
        </a:xfrm>
      </p:grpSpPr>
      <p:sp>
        <p:nvSpPr>
          <p:cNvPr id="218" name="Google Shape;218;p31"/>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 name="Google Shape;19;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pic>
        <p:nvPicPr>
          <p:cNvPr id="21" name="Google Shape;21;p5"/>
          <p:cNvPicPr preferRelativeResize="0"/>
          <p:nvPr/>
        </p:nvPicPr>
        <p:blipFill rotWithShape="1">
          <a:blip r:embed="rId2">
            <a:alphaModFix/>
          </a:blip>
          <a:srcRect l="8440" t="64103" r="32496" b="2432"/>
          <a:stretch/>
        </p:blipFill>
        <p:spPr>
          <a:xfrm>
            <a:off x="0" y="-6"/>
            <a:ext cx="3157350" cy="1521550"/>
          </a:xfrm>
          <a:prstGeom prst="rect">
            <a:avLst/>
          </a:prstGeom>
          <a:noFill/>
          <a:ln>
            <a:noFill/>
          </a:ln>
        </p:spPr>
      </p:pic>
      <p:sp>
        <p:nvSpPr>
          <p:cNvPr id="22" name="Google Shape;2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 name="Google Shape;23;p5"/>
          <p:cNvSpPr txBox="1">
            <a:spLocks noGrp="1"/>
          </p:cNvSpPr>
          <p:nvPr>
            <p:ph type="subTitle" idx="1"/>
          </p:nvPr>
        </p:nvSpPr>
        <p:spPr>
          <a:xfrm>
            <a:off x="4191984" y="3687803"/>
            <a:ext cx="2505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4" name="Google Shape;24;p5"/>
          <p:cNvSpPr txBox="1">
            <a:spLocks noGrp="1"/>
          </p:cNvSpPr>
          <p:nvPr>
            <p:ph type="subTitle" idx="2"/>
          </p:nvPr>
        </p:nvSpPr>
        <p:spPr>
          <a:xfrm>
            <a:off x="720000" y="3687803"/>
            <a:ext cx="2505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5" name="Google Shape;25;p5"/>
          <p:cNvSpPr txBox="1">
            <a:spLocks noGrp="1"/>
          </p:cNvSpPr>
          <p:nvPr>
            <p:ph type="subTitle" idx="3"/>
          </p:nvPr>
        </p:nvSpPr>
        <p:spPr>
          <a:xfrm>
            <a:off x="4192200" y="3234600"/>
            <a:ext cx="25056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6" name="Google Shape;26;p5"/>
          <p:cNvSpPr txBox="1">
            <a:spLocks noGrp="1"/>
          </p:cNvSpPr>
          <p:nvPr>
            <p:ph type="subTitle" idx="4"/>
          </p:nvPr>
        </p:nvSpPr>
        <p:spPr>
          <a:xfrm>
            <a:off x="720000" y="3234600"/>
            <a:ext cx="25056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7" name="Google Shape;27;p5"/>
          <p:cNvSpPr/>
          <p:nvPr/>
        </p:nvSpPr>
        <p:spPr>
          <a:xfrm>
            <a:off x="5584297" y="-690201"/>
            <a:ext cx="1229700" cy="12297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30" name="Google Shape;30;p6"/>
          <p:cNvGrpSpPr/>
          <p:nvPr/>
        </p:nvGrpSpPr>
        <p:grpSpPr>
          <a:xfrm rot="-5400000">
            <a:off x="8341022" y="89747"/>
            <a:ext cx="432705" cy="710396"/>
            <a:chOff x="5741750" y="3809796"/>
            <a:chExt cx="674100" cy="1106709"/>
          </a:xfrm>
        </p:grpSpPr>
        <p:sp>
          <p:nvSpPr>
            <p:cNvPr id="31" name="Google Shape;31;p6"/>
            <p:cNvSpPr/>
            <p:nvPr/>
          </p:nvSpPr>
          <p:spPr>
            <a:xfrm>
              <a:off x="5741750" y="4242405"/>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 name="Google Shape;32;p6"/>
            <p:cNvSpPr/>
            <p:nvPr/>
          </p:nvSpPr>
          <p:spPr>
            <a:xfrm>
              <a:off x="5741750" y="3809796"/>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3" name="Google Shape;33;p6"/>
          <p:cNvGrpSpPr/>
          <p:nvPr/>
        </p:nvGrpSpPr>
        <p:grpSpPr>
          <a:xfrm>
            <a:off x="0" y="0"/>
            <a:ext cx="9144000" cy="5143500"/>
            <a:chOff x="0" y="0"/>
            <a:chExt cx="9144000" cy="5143500"/>
          </a:xfrm>
        </p:grpSpPr>
        <p:pic>
          <p:nvPicPr>
            <p:cNvPr id="34" name="Google Shape;34;p6"/>
            <p:cNvPicPr preferRelativeResize="0"/>
            <p:nvPr/>
          </p:nvPicPr>
          <p:blipFill rotWithShape="1">
            <a:blip r:embed="rId2">
              <a:alphaModFix/>
            </a:blip>
            <a:srcRect l="8459" t="64040" r="27695" b="3101"/>
            <a:stretch/>
          </p:blipFill>
          <p:spPr>
            <a:xfrm>
              <a:off x="0" y="0"/>
              <a:ext cx="3078676" cy="1347698"/>
            </a:xfrm>
            <a:prstGeom prst="rect">
              <a:avLst/>
            </a:prstGeom>
            <a:noFill/>
            <a:ln>
              <a:noFill/>
            </a:ln>
          </p:spPr>
        </p:pic>
        <p:pic>
          <p:nvPicPr>
            <p:cNvPr id="35" name="Google Shape;35;p6"/>
            <p:cNvPicPr preferRelativeResize="0"/>
            <p:nvPr/>
          </p:nvPicPr>
          <p:blipFill rotWithShape="1">
            <a:blip r:embed="rId2">
              <a:alphaModFix/>
            </a:blip>
            <a:srcRect l="56089" t="4714" r="-3922" b="27161"/>
            <a:stretch/>
          </p:blipFill>
          <p:spPr>
            <a:xfrm rot="10800000">
              <a:off x="6837399" y="2349201"/>
              <a:ext cx="2306601" cy="2794299"/>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720000" y="445025"/>
            <a:ext cx="4926900" cy="661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 name="Google Shape;38;p7"/>
          <p:cNvSpPr txBox="1">
            <a:spLocks noGrp="1"/>
          </p:cNvSpPr>
          <p:nvPr>
            <p:ph type="subTitle" idx="1"/>
          </p:nvPr>
        </p:nvSpPr>
        <p:spPr>
          <a:xfrm>
            <a:off x="720000" y="1574002"/>
            <a:ext cx="3887400" cy="2604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Char char="●"/>
              <a:defRPr/>
            </a:lvl1pPr>
            <a:lvl2pPr lvl="1" algn="ctr" rtl="0">
              <a:lnSpc>
                <a:spcPct val="115000"/>
              </a:lnSpc>
              <a:spcBef>
                <a:spcPts val="0"/>
              </a:spcBef>
              <a:spcAft>
                <a:spcPts val="0"/>
              </a:spcAft>
              <a:buClr>
                <a:srgbClr val="E76A28"/>
              </a:buClr>
              <a:buSzPts val="1400"/>
              <a:buChar char="○"/>
              <a:defRPr/>
            </a:lvl2pPr>
            <a:lvl3pPr lvl="2" algn="ctr" rtl="0">
              <a:lnSpc>
                <a:spcPct val="115000"/>
              </a:lnSpc>
              <a:spcBef>
                <a:spcPts val="0"/>
              </a:spcBef>
              <a:spcAft>
                <a:spcPts val="0"/>
              </a:spcAft>
              <a:buClr>
                <a:srgbClr val="E76A28"/>
              </a:buClr>
              <a:buSzPts val="1400"/>
              <a:buChar char="■"/>
              <a:defRPr/>
            </a:lvl3pPr>
            <a:lvl4pPr lvl="3" algn="ctr" rtl="0">
              <a:lnSpc>
                <a:spcPct val="115000"/>
              </a:lnSpc>
              <a:spcBef>
                <a:spcPts val="0"/>
              </a:spcBef>
              <a:spcAft>
                <a:spcPts val="0"/>
              </a:spcAft>
              <a:buClr>
                <a:srgbClr val="E76A28"/>
              </a:buClr>
              <a:buSzPts val="1400"/>
              <a:buChar char="●"/>
              <a:defRPr/>
            </a:lvl4pPr>
            <a:lvl5pPr lvl="4" algn="ctr" rtl="0">
              <a:lnSpc>
                <a:spcPct val="115000"/>
              </a:lnSpc>
              <a:spcBef>
                <a:spcPts val="0"/>
              </a:spcBef>
              <a:spcAft>
                <a:spcPts val="0"/>
              </a:spcAft>
              <a:buClr>
                <a:srgbClr val="E76A28"/>
              </a:buClr>
              <a:buSzPts val="1400"/>
              <a:buChar char="○"/>
              <a:defRPr/>
            </a:lvl5pPr>
            <a:lvl6pPr lvl="5" algn="ctr" rtl="0">
              <a:lnSpc>
                <a:spcPct val="115000"/>
              </a:lnSpc>
              <a:spcBef>
                <a:spcPts val="0"/>
              </a:spcBef>
              <a:spcAft>
                <a:spcPts val="0"/>
              </a:spcAft>
              <a:buClr>
                <a:srgbClr val="999999"/>
              </a:buClr>
              <a:buSzPts val="1400"/>
              <a:buChar char="■"/>
              <a:defRPr/>
            </a:lvl6pPr>
            <a:lvl7pPr lvl="6" algn="ctr" rtl="0">
              <a:lnSpc>
                <a:spcPct val="115000"/>
              </a:lnSpc>
              <a:spcBef>
                <a:spcPts val="0"/>
              </a:spcBef>
              <a:spcAft>
                <a:spcPts val="0"/>
              </a:spcAft>
              <a:buClr>
                <a:srgbClr val="999999"/>
              </a:buClr>
              <a:buSzPts val="1400"/>
              <a:buChar char="●"/>
              <a:defRPr/>
            </a:lvl7pPr>
            <a:lvl8pPr lvl="7" algn="ctr" rtl="0">
              <a:lnSpc>
                <a:spcPct val="115000"/>
              </a:lnSpc>
              <a:spcBef>
                <a:spcPts val="0"/>
              </a:spcBef>
              <a:spcAft>
                <a:spcPts val="0"/>
              </a:spcAft>
              <a:buClr>
                <a:srgbClr val="999999"/>
              </a:buClr>
              <a:buSzPts val="1400"/>
              <a:buChar char="○"/>
              <a:defRPr/>
            </a:lvl8pPr>
            <a:lvl9pPr lvl="8" algn="ctr" rtl="0">
              <a:lnSpc>
                <a:spcPct val="115000"/>
              </a:lnSpc>
              <a:spcBef>
                <a:spcPts val="0"/>
              </a:spcBef>
              <a:spcAft>
                <a:spcPts val="0"/>
              </a:spcAft>
              <a:buClr>
                <a:srgbClr val="999999"/>
              </a:buClr>
              <a:buSzPts val="1400"/>
              <a:buChar char="■"/>
              <a:defRPr/>
            </a:lvl9pPr>
          </a:lstStyle>
          <a:p>
            <a:endParaRPr/>
          </a:p>
        </p:txBody>
      </p:sp>
      <p:sp>
        <p:nvSpPr>
          <p:cNvPr id="39" name="Google Shape;39;p7"/>
          <p:cNvSpPr>
            <a:spLocks noGrp="1"/>
          </p:cNvSpPr>
          <p:nvPr>
            <p:ph type="pic" idx="2"/>
          </p:nvPr>
        </p:nvSpPr>
        <p:spPr>
          <a:xfrm>
            <a:off x="5646899" y="2550"/>
            <a:ext cx="3497100" cy="5143500"/>
          </a:xfrm>
          <a:prstGeom prst="rect">
            <a:avLst/>
          </a:prstGeom>
          <a:noFill/>
          <a:ln>
            <a:noFill/>
          </a:ln>
        </p:spPr>
      </p:sp>
      <p:sp>
        <p:nvSpPr>
          <p:cNvPr id="40" name="Google Shape;40;p7"/>
          <p:cNvSpPr/>
          <p:nvPr/>
        </p:nvSpPr>
        <p:spPr>
          <a:xfrm flipH="1">
            <a:off x="338156" y="4554697"/>
            <a:ext cx="757826" cy="9860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pic>
        <p:nvPicPr>
          <p:cNvPr id="42" name="Google Shape;42;p8"/>
          <p:cNvPicPr preferRelativeResize="0"/>
          <p:nvPr/>
        </p:nvPicPr>
        <p:blipFill rotWithShape="1">
          <a:blip r:embed="rId2">
            <a:alphaModFix/>
          </a:blip>
          <a:srcRect l="8440" t="53991" r="32496" b="2501"/>
          <a:stretch/>
        </p:blipFill>
        <p:spPr>
          <a:xfrm flipH="1">
            <a:off x="5986650" y="0"/>
            <a:ext cx="3157350" cy="1978176"/>
          </a:xfrm>
          <a:prstGeom prst="rect">
            <a:avLst/>
          </a:prstGeom>
          <a:noFill/>
          <a:ln>
            <a:noFill/>
          </a:ln>
        </p:spPr>
      </p:pic>
      <p:sp>
        <p:nvSpPr>
          <p:cNvPr id="43" name="Google Shape;43;p8"/>
          <p:cNvSpPr txBox="1">
            <a:spLocks noGrp="1"/>
          </p:cNvSpPr>
          <p:nvPr>
            <p:ph type="title"/>
          </p:nvPr>
        </p:nvSpPr>
        <p:spPr>
          <a:xfrm flipH="1">
            <a:off x="4354678" y="1307100"/>
            <a:ext cx="4072500" cy="25293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a:spLocks noGrp="1"/>
          </p:cNvSpPr>
          <p:nvPr>
            <p:ph type="pic" idx="2"/>
          </p:nvPr>
        </p:nvSpPr>
        <p:spPr>
          <a:xfrm>
            <a:off x="-25" y="-13725"/>
            <a:ext cx="9144000" cy="5157300"/>
          </a:xfrm>
          <a:prstGeom prst="rect">
            <a:avLst/>
          </a:prstGeom>
          <a:noFill/>
          <a:ln>
            <a:noFill/>
          </a:ln>
        </p:spPr>
      </p:sp>
      <p:sp>
        <p:nvSpPr>
          <p:cNvPr id="54" name="Google Shape;54;p10"/>
          <p:cNvSpPr txBox="1">
            <a:spLocks noGrp="1"/>
          </p:cNvSpPr>
          <p:nvPr>
            <p:ph type="title"/>
          </p:nvPr>
        </p:nvSpPr>
        <p:spPr>
          <a:xfrm>
            <a:off x="720000" y="3924800"/>
            <a:ext cx="7704000" cy="6792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txBox="1">
            <a:spLocks noGrp="1"/>
          </p:cNvSpPr>
          <p:nvPr>
            <p:ph type="title" hasCustomPrompt="1"/>
          </p:nvPr>
        </p:nvSpPr>
        <p:spPr>
          <a:xfrm>
            <a:off x="713225" y="1702500"/>
            <a:ext cx="5488800" cy="1121100"/>
          </a:xfrm>
          <a:prstGeom prst="rect">
            <a:avLst/>
          </a:prstGeom>
        </p:spPr>
        <p:txBody>
          <a:bodyPr spcFirstLastPara="1" wrap="square" lIns="91425" tIns="91425" rIns="91425" bIns="91425" anchor="b" anchorCtr="0">
            <a:noAutofit/>
          </a:bodyPr>
          <a:lstStyle>
            <a:lvl1pPr lvl="0">
              <a:spcBef>
                <a:spcPts val="0"/>
              </a:spcBef>
              <a:spcAft>
                <a:spcPts val="0"/>
              </a:spcAft>
              <a:buSzPts val="9600"/>
              <a:buNone/>
              <a:defRPr sz="5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7" name="Google Shape;57;p11"/>
          <p:cNvSpPr txBox="1">
            <a:spLocks noGrp="1"/>
          </p:cNvSpPr>
          <p:nvPr>
            <p:ph type="subTitle" idx="1"/>
          </p:nvPr>
        </p:nvSpPr>
        <p:spPr>
          <a:xfrm>
            <a:off x="713225" y="2823600"/>
            <a:ext cx="3156300" cy="7698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58" name="Google Shape;58;p11"/>
          <p:cNvPicPr preferRelativeResize="0"/>
          <p:nvPr/>
        </p:nvPicPr>
        <p:blipFill rotWithShape="1">
          <a:blip r:embed="rId2">
            <a:alphaModFix/>
          </a:blip>
          <a:srcRect l="9055" t="52315" r="36489"/>
          <a:stretch/>
        </p:blipFill>
        <p:spPr>
          <a:xfrm>
            <a:off x="0" y="0"/>
            <a:ext cx="2911002" cy="2168102"/>
          </a:xfrm>
          <a:prstGeom prst="rect">
            <a:avLst/>
          </a:prstGeom>
          <a:noFill/>
          <a:ln>
            <a:noFill/>
          </a:ln>
        </p:spPr>
      </p:pic>
      <p:sp>
        <p:nvSpPr>
          <p:cNvPr id="59" name="Google Shape;59;p11"/>
          <p:cNvSpPr/>
          <p:nvPr/>
        </p:nvSpPr>
        <p:spPr>
          <a:xfrm>
            <a:off x="6832561" y="-690064"/>
            <a:ext cx="1229700" cy="12297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Encode Sans"/>
              <a:buNone/>
              <a:defRPr sz="3000" b="1">
                <a:solidFill>
                  <a:schemeClr val="dk1"/>
                </a:solidFill>
                <a:latin typeface="Encode Sans"/>
                <a:ea typeface="Encode Sans"/>
                <a:cs typeface="Encode Sans"/>
                <a:sym typeface="Encode Sans"/>
              </a:defRPr>
            </a:lvl1pPr>
            <a:lvl2pPr lvl="1" rtl="0">
              <a:spcBef>
                <a:spcPts val="0"/>
              </a:spcBef>
              <a:spcAft>
                <a:spcPts val="0"/>
              </a:spcAft>
              <a:buClr>
                <a:schemeClr val="dk1"/>
              </a:buClr>
              <a:buSzPts val="3000"/>
              <a:buFont typeface="Encode Sans"/>
              <a:buNone/>
              <a:defRPr sz="3000" b="1">
                <a:solidFill>
                  <a:schemeClr val="dk1"/>
                </a:solidFill>
                <a:latin typeface="Encode Sans"/>
                <a:ea typeface="Encode Sans"/>
                <a:cs typeface="Encode Sans"/>
                <a:sym typeface="Encode Sans"/>
              </a:defRPr>
            </a:lvl2pPr>
            <a:lvl3pPr lvl="2" rtl="0">
              <a:spcBef>
                <a:spcPts val="0"/>
              </a:spcBef>
              <a:spcAft>
                <a:spcPts val="0"/>
              </a:spcAft>
              <a:buClr>
                <a:schemeClr val="dk1"/>
              </a:buClr>
              <a:buSzPts val="3000"/>
              <a:buFont typeface="Encode Sans"/>
              <a:buNone/>
              <a:defRPr sz="3000" b="1">
                <a:solidFill>
                  <a:schemeClr val="dk1"/>
                </a:solidFill>
                <a:latin typeface="Encode Sans"/>
                <a:ea typeface="Encode Sans"/>
                <a:cs typeface="Encode Sans"/>
                <a:sym typeface="Encode Sans"/>
              </a:defRPr>
            </a:lvl3pPr>
            <a:lvl4pPr lvl="3" rtl="0">
              <a:spcBef>
                <a:spcPts val="0"/>
              </a:spcBef>
              <a:spcAft>
                <a:spcPts val="0"/>
              </a:spcAft>
              <a:buClr>
                <a:schemeClr val="dk1"/>
              </a:buClr>
              <a:buSzPts val="3000"/>
              <a:buFont typeface="Encode Sans"/>
              <a:buNone/>
              <a:defRPr sz="3000" b="1">
                <a:solidFill>
                  <a:schemeClr val="dk1"/>
                </a:solidFill>
                <a:latin typeface="Encode Sans"/>
                <a:ea typeface="Encode Sans"/>
                <a:cs typeface="Encode Sans"/>
                <a:sym typeface="Encode Sans"/>
              </a:defRPr>
            </a:lvl4pPr>
            <a:lvl5pPr lvl="4" rtl="0">
              <a:spcBef>
                <a:spcPts val="0"/>
              </a:spcBef>
              <a:spcAft>
                <a:spcPts val="0"/>
              </a:spcAft>
              <a:buClr>
                <a:schemeClr val="dk1"/>
              </a:buClr>
              <a:buSzPts val="3000"/>
              <a:buFont typeface="Encode Sans"/>
              <a:buNone/>
              <a:defRPr sz="3000" b="1">
                <a:solidFill>
                  <a:schemeClr val="dk1"/>
                </a:solidFill>
                <a:latin typeface="Encode Sans"/>
                <a:ea typeface="Encode Sans"/>
                <a:cs typeface="Encode Sans"/>
                <a:sym typeface="Encode Sans"/>
              </a:defRPr>
            </a:lvl5pPr>
            <a:lvl6pPr lvl="5" rtl="0">
              <a:spcBef>
                <a:spcPts val="0"/>
              </a:spcBef>
              <a:spcAft>
                <a:spcPts val="0"/>
              </a:spcAft>
              <a:buClr>
                <a:schemeClr val="dk1"/>
              </a:buClr>
              <a:buSzPts val="3000"/>
              <a:buFont typeface="Encode Sans"/>
              <a:buNone/>
              <a:defRPr sz="3000" b="1">
                <a:solidFill>
                  <a:schemeClr val="dk1"/>
                </a:solidFill>
                <a:latin typeface="Encode Sans"/>
                <a:ea typeface="Encode Sans"/>
                <a:cs typeface="Encode Sans"/>
                <a:sym typeface="Encode Sans"/>
              </a:defRPr>
            </a:lvl6pPr>
            <a:lvl7pPr lvl="6" rtl="0">
              <a:spcBef>
                <a:spcPts val="0"/>
              </a:spcBef>
              <a:spcAft>
                <a:spcPts val="0"/>
              </a:spcAft>
              <a:buClr>
                <a:schemeClr val="dk1"/>
              </a:buClr>
              <a:buSzPts val="3000"/>
              <a:buFont typeface="Encode Sans"/>
              <a:buNone/>
              <a:defRPr sz="3000" b="1">
                <a:solidFill>
                  <a:schemeClr val="dk1"/>
                </a:solidFill>
                <a:latin typeface="Encode Sans"/>
                <a:ea typeface="Encode Sans"/>
                <a:cs typeface="Encode Sans"/>
                <a:sym typeface="Encode Sans"/>
              </a:defRPr>
            </a:lvl7pPr>
            <a:lvl8pPr lvl="7" rtl="0">
              <a:spcBef>
                <a:spcPts val="0"/>
              </a:spcBef>
              <a:spcAft>
                <a:spcPts val="0"/>
              </a:spcAft>
              <a:buClr>
                <a:schemeClr val="dk1"/>
              </a:buClr>
              <a:buSzPts val="3000"/>
              <a:buFont typeface="Encode Sans"/>
              <a:buNone/>
              <a:defRPr sz="3000" b="1">
                <a:solidFill>
                  <a:schemeClr val="dk1"/>
                </a:solidFill>
                <a:latin typeface="Encode Sans"/>
                <a:ea typeface="Encode Sans"/>
                <a:cs typeface="Encode Sans"/>
                <a:sym typeface="Encode Sans"/>
              </a:defRPr>
            </a:lvl8pPr>
            <a:lvl9pPr lvl="8" rtl="0">
              <a:spcBef>
                <a:spcPts val="0"/>
              </a:spcBef>
              <a:spcAft>
                <a:spcPts val="0"/>
              </a:spcAft>
              <a:buClr>
                <a:schemeClr val="dk1"/>
              </a:buClr>
              <a:buSzPts val="3000"/>
              <a:buFont typeface="Encode Sans"/>
              <a:buNone/>
              <a:defRPr sz="3000" b="1">
                <a:solidFill>
                  <a:schemeClr val="dk1"/>
                </a:solidFill>
                <a:latin typeface="Encode Sans"/>
                <a:ea typeface="Encode Sans"/>
                <a:cs typeface="Encode Sans"/>
                <a:sym typeface="Encode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 id="2147483659" r:id="rId11"/>
    <p:sldLayoutId id="2147483660" r:id="rId12"/>
    <p:sldLayoutId id="2147483661"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13"/>
        <p:cNvGrpSpPr/>
        <p:nvPr/>
      </p:nvGrpSpPr>
      <p:grpSpPr>
        <a:xfrm>
          <a:off x="0" y="0"/>
          <a:ext cx="0" cy="0"/>
          <a:chOff x="0" y="0"/>
          <a:chExt cx="0" cy="0"/>
        </a:xfrm>
      </p:grpSpPr>
      <p:sp>
        <p:nvSpPr>
          <p:cNvPr id="214" name="Google Shape;214;p29"/>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215" name="Google Shape;215;p29"/>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2.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5.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8.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21.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24.png"/><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1.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1.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1.xml"/><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8" Type="http://schemas.openxmlformats.org/officeDocument/2006/relationships/image" Target="../media/image35.png"/><Relationship Id="rId3" Type="http://schemas.microsoft.com/office/2007/relationships/media" Target="../media/media12.mp4"/><Relationship Id="rId7" Type="http://schemas.openxmlformats.org/officeDocument/2006/relationships/image" Target="../media/image34.png"/><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notesSlide" Target="../notesSlides/notesSlide25.xml"/><Relationship Id="rId5" Type="http://schemas.openxmlformats.org/officeDocument/2006/relationships/slideLayout" Target="../slideLayouts/slideLayout21.xml"/><Relationship Id="rId4" Type="http://schemas.openxmlformats.org/officeDocument/2006/relationships/video" Target="../media/media12.mp4"/></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4.gif"/></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media" Target="../media/media2.mp4"/><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7.xml"/><Relationship Id="rId5" Type="http://schemas.openxmlformats.org/officeDocument/2006/relationships/slideLayout" Target="../slideLayouts/slideLayout17.xml"/><Relationship Id="rId4" Type="http://schemas.openxmlformats.org/officeDocument/2006/relationships/video" Target="../media/media2.mp4"/></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media" Target="../media/media4.mp4"/><Relationship Id="rId7" Type="http://schemas.openxmlformats.org/officeDocument/2006/relationships/image" Target="../media/image7.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8.xml"/><Relationship Id="rId5" Type="http://schemas.openxmlformats.org/officeDocument/2006/relationships/slideLayout" Target="../slideLayouts/slideLayout17.xml"/><Relationship Id="rId4" Type="http://schemas.openxmlformats.org/officeDocument/2006/relationships/video" Target="../media/media4.mp4"/></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2"/>
        <p:cNvGrpSpPr/>
        <p:nvPr/>
      </p:nvGrpSpPr>
      <p:grpSpPr>
        <a:xfrm>
          <a:off x="0" y="0"/>
          <a:ext cx="0" cy="0"/>
          <a:chOff x="0" y="0"/>
          <a:chExt cx="0" cy="0"/>
        </a:xfrm>
      </p:grpSpPr>
      <p:pic>
        <p:nvPicPr>
          <p:cNvPr id="223" name="Google Shape;223;p32"/>
          <p:cNvPicPr preferRelativeResize="0"/>
          <p:nvPr/>
        </p:nvPicPr>
        <p:blipFill rotWithShape="1">
          <a:blip r:embed="rId3">
            <a:alphaModFix/>
          </a:blip>
          <a:srcRect l="21859" t="10397" r="8303" b="18438"/>
          <a:stretch/>
        </p:blipFill>
        <p:spPr>
          <a:xfrm rot="10800000">
            <a:off x="5410598" y="1907826"/>
            <a:ext cx="3733402" cy="3235674"/>
          </a:xfrm>
          <a:prstGeom prst="rect">
            <a:avLst/>
          </a:prstGeom>
          <a:noFill/>
          <a:ln>
            <a:noFill/>
          </a:ln>
        </p:spPr>
      </p:pic>
      <p:sp>
        <p:nvSpPr>
          <p:cNvPr id="224" name="Google Shape;224;p32"/>
          <p:cNvSpPr txBox="1">
            <a:spLocks noGrp="1"/>
          </p:cNvSpPr>
          <p:nvPr>
            <p:ph type="ctrTitle"/>
          </p:nvPr>
        </p:nvSpPr>
        <p:spPr>
          <a:xfrm>
            <a:off x="933452" y="1713676"/>
            <a:ext cx="5318400" cy="16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DM Sans" pitchFamily="2" charset="0"/>
              </a:rPr>
              <a:t>INVERTED PENDULUM RL</a:t>
            </a:r>
            <a:endParaRPr>
              <a:latin typeface="DM Sans" pitchFamily="2" charset="0"/>
            </a:endParaRPr>
          </a:p>
        </p:txBody>
      </p:sp>
      <p:sp>
        <p:nvSpPr>
          <p:cNvPr id="225" name="Google Shape;225;p32"/>
          <p:cNvSpPr txBox="1">
            <a:spLocks noGrp="1"/>
          </p:cNvSpPr>
          <p:nvPr>
            <p:ph type="subTitle" idx="1"/>
          </p:nvPr>
        </p:nvSpPr>
        <p:spPr>
          <a:xfrm>
            <a:off x="933452" y="3253967"/>
            <a:ext cx="5801884" cy="650100"/>
          </a:xfrm>
          <a:prstGeom prst="rect">
            <a:avLst/>
          </a:prstGeom>
        </p:spPr>
        <p:txBody>
          <a:bodyPr spcFirstLastPara="1" wrap="square" lIns="91425" tIns="91425" rIns="91425" bIns="91425" anchor="t" anchorCtr="0">
            <a:noAutofit/>
          </a:bodyPr>
          <a:lstStyle/>
          <a:p>
            <a:pPr marL="0" indent="0">
              <a:lnSpc>
                <a:spcPct val="150000"/>
              </a:lnSpc>
            </a:pPr>
            <a:r>
              <a:rPr lang="en" sz="1400"/>
              <a:t>Lim Zhen Yang 2214506 | Dario Prawara T</a:t>
            </a:r>
            <a:r>
              <a:rPr lang="en-SG" sz="1400"/>
              <a:t>eh 2201858</a:t>
            </a:r>
            <a:endParaRPr lang="en" sz="1400"/>
          </a:p>
          <a:p>
            <a:pPr marL="0" indent="0">
              <a:lnSpc>
                <a:spcPct val="150000"/>
              </a:lnSpc>
            </a:pPr>
            <a:r>
              <a:rPr lang="en" sz="1400"/>
              <a:t>DAAA / FT / 2B / O4</a:t>
            </a:r>
            <a:endParaRPr lang="en-US" sz="1400"/>
          </a:p>
        </p:txBody>
      </p:sp>
      <p:grpSp>
        <p:nvGrpSpPr>
          <p:cNvPr id="227" name="Google Shape;227;p32"/>
          <p:cNvGrpSpPr/>
          <p:nvPr/>
        </p:nvGrpSpPr>
        <p:grpSpPr>
          <a:xfrm rot="-5400000">
            <a:off x="932691" y="283701"/>
            <a:ext cx="534426" cy="877509"/>
            <a:chOff x="5741750" y="3809796"/>
            <a:chExt cx="674100" cy="1106709"/>
          </a:xfrm>
        </p:grpSpPr>
        <p:sp>
          <p:nvSpPr>
            <p:cNvPr id="228" name="Google Shape;228;p32"/>
            <p:cNvSpPr/>
            <p:nvPr/>
          </p:nvSpPr>
          <p:spPr>
            <a:xfrm>
              <a:off x="5741750" y="4242405"/>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9" name="Google Shape;229;p32"/>
            <p:cNvSpPr/>
            <p:nvPr/>
          </p:nvSpPr>
          <p:spPr>
            <a:xfrm>
              <a:off x="5741750" y="3809796"/>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230" name="Google Shape;230;p32"/>
          <p:cNvGrpSpPr/>
          <p:nvPr/>
        </p:nvGrpSpPr>
        <p:grpSpPr>
          <a:xfrm>
            <a:off x="5858518" y="3087620"/>
            <a:ext cx="1966880" cy="1229561"/>
            <a:chOff x="5692063" y="2878600"/>
            <a:chExt cx="2254562" cy="1409400"/>
          </a:xfrm>
        </p:grpSpPr>
        <p:sp>
          <p:nvSpPr>
            <p:cNvPr id="231" name="Google Shape;231;p32"/>
            <p:cNvSpPr/>
            <p:nvPr/>
          </p:nvSpPr>
          <p:spPr>
            <a:xfrm>
              <a:off x="6537225" y="2878600"/>
              <a:ext cx="1409400" cy="1409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232" name="Google Shape;232;p32"/>
            <p:cNvSpPr/>
            <p:nvPr/>
          </p:nvSpPr>
          <p:spPr>
            <a:xfrm>
              <a:off x="6185162" y="3258250"/>
              <a:ext cx="650100" cy="650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233" name="Google Shape;233;p32"/>
            <p:cNvSpPr/>
            <p:nvPr/>
          </p:nvSpPr>
          <p:spPr>
            <a:xfrm>
              <a:off x="5692063" y="3526781"/>
              <a:ext cx="877482" cy="11303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sp>
        <p:nvSpPr>
          <p:cNvPr id="2" name="Google Shape;225;p32">
            <a:extLst>
              <a:ext uri="{FF2B5EF4-FFF2-40B4-BE49-F238E27FC236}">
                <a16:creationId xmlns:a16="http://schemas.microsoft.com/office/drawing/2014/main" id="{03B47153-58DF-28DB-5D6D-E107E4FCCE2C}"/>
              </a:ext>
            </a:extLst>
          </p:cNvPr>
          <p:cNvSpPr txBox="1">
            <a:spLocks/>
          </p:cNvSpPr>
          <p:nvPr/>
        </p:nvSpPr>
        <p:spPr>
          <a:xfrm>
            <a:off x="933452" y="1477325"/>
            <a:ext cx="3403684" cy="650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None/>
              <a:defRPr sz="16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9pPr>
          </a:lstStyle>
          <a:p>
            <a:pPr marL="0" indent="0">
              <a:lnSpc>
                <a:spcPct val="114999"/>
              </a:lnSpc>
            </a:pPr>
            <a:r>
              <a:rPr lang="en-SG" sz="1000" b="1" u="sng"/>
              <a:t>CA2 – DEEP LEARNING REINFORCEMENT LEARNING</a:t>
            </a:r>
            <a:endParaRPr lang="en-US" sz="1000" b="1" u="sng"/>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2">
          <a:extLst>
            <a:ext uri="{FF2B5EF4-FFF2-40B4-BE49-F238E27FC236}">
              <a16:creationId xmlns:a16="http://schemas.microsoft.com/office/drawing/2014/main" id="{6ACA6DF9-AF0E-266B-FE2E-671D652CB032}"/>
            </a:ext>
          </a:extLst>
        </p:cNvPr>
        <p:cNvGrpSpPr/>
        <p:nvPr/>
      </p:nvGrpSpPr>
      <p:grpSpPr>
        <a:xfrm>
          <a:off x="0" y="0"/>
          <a:ext cx="0" cy="0"/>
          <a:chOff x="0" y="0"/>
          <a:chExt cx="0" cy="0"/>
        </a:xfrm>
      </p:grpSpPr>
      <p:sp>
        <p:nvSpPr>
          <p:cNvPr id="293" name="Google Shape;293;p37">
            <a:extLst>
              <a:ext uri="{FF2B5EF4-FFF2-40B4-BE49-F238E27FC236}">
                <a16:creationId xmlns:a16="http://schemas.microsoft.com/office/drawing/2014/main" id="{5F2DBDCD-A6F8-9461-5E34-7D59B347E851}"/>
              </a:ext>
            </a:extLst>
          </p:cNvPr>
          <p:cNvSpPr txBox="1">
            <a:spLocks noGrp="1"/>
          </p:cNvSpPr>
          <p:nvPr>
            <p:ph type="title"/>
          </p:nvPr>
        </p:nvSpPr>
        <p:spPr>
          <a:xfrm>
            <a:off x="3840846" y="2446050"/>
            <a:ext cx="4587300" cy="865200"/>
          </a:xfrm>
          <a:prstGeom prst="rect">
            <a:avLst/>
          </a:prstGeom>
        </p:spPr>
        <p:txBody>
          <a:bodyPr spcFirstLastPara="1" wrap="square" lIns="91425" tIns="91425" rIns="91425" bIns="91425" anchor="b" anchorCtr="0">
            <a:noAutofit/>
          </a:bodyPr>
          <a:lstStyle/>
          <a:p>
            <a:r>
              <a:rPr lang="en">
                <a:latin typeface="DM Sans" pitchFamily="2" charset="0"/>
              </a:rPr>
              <a:t>Model Building</a:t>
            </a:r>
            <a:endParaRPr lang="en-US">
              <a:latin typeface="DM Sans" pitchFamily="2" charset="0"/>
            </a:endParaRPr>
          </a:p>
        </p:txBody>
      </p:sp>
      <p:sp>
        <p:nvSpPr>
          <p:cNvPr id="294" name="Google Shape;294;p37">
            <a:extLst>
              <a:ext uri="{FF2B5EF4-FFF2-40B4-BE49-F238E27FC236}">
                <a16:creationId xmlns:a16="http://schemas.microsoft.com/office/drawing/2014/main" id="{590AEA18-67A1-B1E8-6DAA-3C831D8C401A}"/>
              </a:ext>
            </a:extLst>
          </p:cNvPr>
          <p:cNvSpPr txBox="1">
            <a:spLocks noGrp="1"/>
          </p:cNvSpPr>
          <p:nvPr>
            <p:ph type="title" idx="2"/>
          </p:nvPr>
        </p:nvSpPr>
        <p:spPr>
          <a:xfrm>
            <a:off x="3840846" y="1530150"/>
            <a:ext cx="14199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DM Sans" pitchFamily="2" charset="0"/>
              </a:rPr>
              <a:t>03.</a:t>
            </a:r>
            <a:endParaRPr>
              <a:latin typeface="DM Sans" pitchFamily="2" charset="0"/>
            </a:endParaRPr>
          </a:p>
        </p:txBody>
      </p:sp>
      <p:pic>
        <p:nvPicPr>
          <p:cNvPr id="296" name="Google Shape;296;p37">
            <a:extLst>
              <a:ext uri="{FF2B5EF4-FFF2-40B4-BE49-F238E27FC236}">
                <a16:creationId xmlns:a16="http://schemas.microsoft.com/office/drawing/2014/main" id="{8152D2E2-46D0-DF41-A606-D629FBE79AFA}"/>
              </a:ext>
            </a:extLst>
          </p:cNvPr>
          <p:cNvPicPr preferRelativeResize="0"/>
          <p:nvPr/>
        </p:nvPicPr>
        <p:blipFill rotWithShape="1">
          <a:blip r:embed="rId3">
            <a:alphaModFix/>
          </a:blip>
          <a:srcRect l="58164" t="31042" b="36412"/>
          <a:stretch/>
        </p:blipFill>
        <p:spPr>
          <a:xfrm rot="5400000" flipH="1">
            <a:off x="-1238249" y="1238250"/>
            <a:ext cx="5143501" cy="2666998"/>
          </a:xfrm>
          <a:prstGeom prst="rect">
            <a:avLst/>
          </a:prstGeom>
          <a:noFill/>
          <a:ln>
            <a:noFill/>
          </a:ln>
        </p:spPr>
      </p:pic>
      <p:grpSp>
        <p:nvGrpSpPr>
          <p:cNvPr id="297" name="Google Shape;297;p37">
            <a:extLst>
              <a:ext uri="{FF2B5EF4-FFF2-40B4-BE49-F238E27FC236}">
                <a16:creationId xmlns:a16="http://schemas.microsoft.com/office/drawing/2014/main" id="{89B0DBD6-CFFD-2513-9860-B745AAE015A7}"/>
              </a:ext>
            </a:extLst>
          </p:cNvPr>
          <p:cNvGrpSpPr/>
          <p:nvPr/>
        </p:nvGrpSpPr>
        <p:grpSpPr>
          <a:xfrm flipH="1">
            <a:off x="6461266" y="539501"/>
            <a:ext cx="1966880" cy="1229561"/>
            <a:chOff x="5692063" y="2878600"/>
            <a:chExt cx="2254562" cy="1409400"/>
          </a:xfrm>
        </p:grpSpPr>
        <p:sp>
          <p:nvSpPr>
            <p:cNvPr id="298" name="Google Shape;298;p37">
              <a:extLst>
                <a:ext uri="{FF2B5EF4-FFF2-40B4-BE49-F238E27FC236}">
                  <a16:creationId xmlns:a16="http://schemas.microsoft.com/office/drawing/2014/main" id="{8F9E2D27-F8D9-8A3D-6E48-8255C556DB31}"/>
                </a:ext>
              </a:extLst>
            </p:cNvPr>
            <p:cNvSpPr/>
            <p:nvPr/>
          </p:nvSpPr>
          <p:spPr>
            <a:xfrm>
              <a:off x="6537225" y="2878600"/>
              <a:ext cx="1409400" cy="1409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0"/>
                <a:ea typeface="DM Sans"/>
                <a:cs typeface="DM Sans"/>
                <a:sym typeface="DM Sans"/>
              </a:endParaRPr>
            </a:p>
          </p:txBody>
        </p:sp>
        <p:sp>
          <p:nvSpPr>
            <p:cNvPr id="299" name="Google Shape;299;p37">
              <a:extLst>
                <a:ext uri="{FF2B5EF4-FFF2-40B4-BE49-F238E27FC236}">
                  <a16:creationId xmlns:a16="http://schemas.microsoft.com/office/drawing/2014/main" id="{4A1AB67A-B745-63BA-6FB4-7417423BD092}"/>
                </a:ext>
              </a:extLst>
            </p:cNvPr>
            <p:cNvSpPr/>
            <p:nvPr/>
          </p:nvSpPr>
          <p:spPr>
            <a:xfrm>
              <a:off x="6185162" y="3258250"/>
              <a:ext cx="650100" cy="650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0"/>
                <a:ea typeface="DM Sans"/>
                <a:cs typeface="DM Sans"/>
                <a:sym typeface="DM Sans"/>
              </a:endParaRPr>
            </a:p>
          </p:txBody>
        </p:sp>
        <p:sp>
          <p:nvSpPr>
            <p:cNvPr id="300" name="Google Shape;300;p37">
              <a:extLst>
                <a:ext uri="{FF2B5EF4-FFF2-40B4-BE49-F238E27FC236}">
                  <a16:creationId xmlns:a16="http://schemas.microsoft.com/office/drawing/2014/main" id="{1FC8F42A-970D-DA34-9470-39A8E76B0E56}"/>
                </a:ext>
              </a:extLst>
            </p:cNvPr>
            <p:cNvSpPr/>
            <p:nvPr/>
          </p:nvSpPr>
          <p:spPr>
            <a:xfrm>
              <a:off x="5692063" y="3526781"/>
              <a:ext cx="877482" cy="11303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DM Sans" pitchFamily="2" charset="0"/>
                <a:ea typeface="Calibri"/>
                <a:cs typeface="Calibri"/>
                <a:sym typeface="Calibri"/>
              </a:endParaRPr>
            </a:p>
          </p:txBody>
        </p:sp>
      </p:grpSp>
      <p:grpSp>
        <p:nvGrpSpPr>
          <p:cNvPr id="301" name="Google Shape;301;p37">
            <a:extLst>
              <a:ext uri="{FF2B5EF4-FFF2-40B4-BE49-F238E27FC236}">
                <a16:creationId xmlns:a16="http://schemas.microsoft.com/office/drawing/2014/main" id="{1990563C-08FD-9927-DA0E-BE3F3FE0AC5A}"/>
              </a:ext>
            </a:extLst>
          </p:cNvPr>
          <p:cNvGrpSpPr/>
          <p:nvPr/>
        </p:nvGrpSpPr>
        <p:grpSpPr>
          <a:xfrm rot="-5400000">
            <a:off x="1625968" y="3898026"/>
            <a:ext cx="534426" cy="877509"/>
            <a:chOff x="5741750" y="3809796"/>
            <a:chExt cx="674100" cy="1106709"/>
          </a:xfrm>
        </p:grpSpPr>
        <p:sp>
          <p:nvSpPr>
            <p:cNvPr id="302" name="Google Shape;302;p37">
              <a:extLst>
                <a:ext uri="{FF2B5EF4-FFF2-40B4-BE49-F238E27FC236}">
                  <a16:creationId xmlns:a16="http://schemas.microsoft.com/office/drawing/2014/main" id="{B51913D9-3A28-5CF0-352B-4ACA62A55317}"/>
                </a:ext>
              </a:extLst>
            </p:cNvPr>
            <p:cNvSpPr/>
            <p:nvPr/>
          </p:nvSpPr>
          <p:spPr>
            <a:xfrm>
              <a:off x="5741750" y="4242405"/>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3" name="Google Shape;303;p37">
              <a:extLst>
                <a:ext uri="{FF2B5EF4-FFF2-40B4-BE49-F238E27FC236}">
                  <a16:creationId xmlns:a16="http://schemas.microsoft.com/office/drawing/2014/main" id="{11154743-3B5A-D0DC-D470-C41DC65C6E16}"/>
                </a:ext>
              </a:extLst>
            </p:cNvPr>
            <p:cNvSpPr/>
            <p:nvPr/>
          </p:nvSpPr>
          <p:spPr>
            <a:xfrm>
              <a:off x="5741750" y="3809796"/>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extLst>
      <p:ext uri="{BB962C8B-B14F-4D97-AF65-F5344CB8AC3E}">
        <p14:creationId xmlns:p14="http://schemas.microsoft.com/office/powerpoint/2010/main" val="883759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3">
          <a:extLst>
            <a:ext uri="{FF2B5EF4-FFF2-40B4-BE49-F238E27FC236}">
              <a16:creationId xmlns:a16="http://schemas.microsoft.com/office/drawing/2014/main" id="{7E9B3FCB-F94D-5F3D-2A8B-DB1B96511FE3}"/>
            </a:ext>
          </a:extLst>
        </p:cNvPr>
        <p:cNvGrpSpPr/>
        <p:nvPr/>
      </p:nvGrpSpPr>
      <p:grpSpPr>
        <a:xfrm>
          <a:off x="0" y="0"/>
          <a:ext cx="0" cy="0"/>
          <a:chOff x="0" y="0"/>
          <a:chExt cx="0" cy="0"/>
        </a:xfrm>
      </p:grpSpPr>
      <p:sp>
        <p:nvSpPr>
          <p:cNvPr id="334" name="Google Shape;334;p41">
            <a:extLst>
              <a:ext uri="{FF2B5EF4-FFF2-40B4-BE49-F238E27FC236}">
                <a16:creationId xmlns:a16="http://schemas.microsoft.com/office/drawing/2014/main" id="{754256C8-6A8E-C9CA-C60F-91AD26FBF0F4}"/>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latin typeface="DM Sans" pitchFamily="2" charset="0"/>
              </a:rPr>
              <a:t>Random Action Model – Baseline Model</a:t>
            </a:r>
            <a:endParaRPr lang="en-US">
              <a:latin typeface="DM Sans" pitchFamily="2" charset="0"/>
            </a:endParaRPr>
          </a:p>
        </p:txBody>
      </p:sp>
      <p:sp>
        <p:nvSpPr>
          <p:cNvPr id="335" name="Google Shape;335;p41">
            <a:extLst>
              <a:ext uri="{FF2B5EF4-FFF2-40B4-BE49-F238E27FC236}">
                <a16:creationId xmlns:a16="http://schemas.microsoft.com/office/drawing/2014/main" id="{D1E16DD7-2EF0-84F8-CA1D-2DD872CFA85F}"/>
              </a:ext>
            </a:extLst>
          </p:cNvPr>
          <p:cNvSpPr txBox="1">
            <a:spLocks noGrp="1"/>
          </p:cNvSpPr>
          <p:nvPr>
            <p:ph type="subTitle" idx="1"/>
          </p:nvPr>
        </p:nvSpPr>
        <p:spPr>
          <a:xfrm>
            <a:off x="756139" y="1505373"/>
            <a:ext cx="2305500" cy="2932223"/>
          </a:xfrm>
          <a:prstGeom prst="rect">
            <a:avLst/>
          </a:prstGeom>
        </p:spPr>
        <p:txBody>
          <a:bodyPr spcFirstLastPara="1" wrap="square" lIns="91425" tIns="91425" rIns="91425" bIns="91425" anchor="t" anchorCtr="0">
            <a:noAutofit/>
          </a:bodyPr>
          <a:lstStyle/>
          <a:p>
            <a:pPr marL="285750" indent="-285750">
              <a:lnSpc>
                <a:spcPct val="114999"/>
              </a:lnSpc>
              <a:buFont typeface="Arial" panose="020B0604020202020204" pitchFamily="34" charset="0"/>
              <a:buChar char="•"/>
            </a:pPr>
            <a:r>
              <a:rPr lang="en" sz="1200"/>
              <a:t>This is a benchmark for us to evaluate our DQN models later.</a:t>
            </a:r>
          </a:p>
          <a:p>
            <a:pPr marL="0" indent="0">
              <a:lnSpc>
                <a:spcPct val="114999"/>
              </a:lnSpc>
            </a:pPr>
            <a:endParaRPr lang="en" sz="1200"/>
          </a:p>
          <a:p>
            <a:pPr marL="285750" indent="-285750">
              <a:lnSpc>
                <a:spcPct val="114999"/>
              </a:lnSpc>
              <a:buFont typeface="Arial" panose="020B0604020202020204" pitchFamily="34" charset="0"/>
              <a:buChar char="•"/>
            </a:pPr>
            <a:r>
              <a:rPr lang="en" sz="1200"/>
              <a:t>No improvement in reward over episodes.</a:t>
            </a:r>
          </a:p>
          <a:p>
            <a:pPr marL="0" indent="0">
              <a:lnSpc>
                <a:spcPct val="114999"/>
              </a:lnSpc>
            </a:pPr>
            <a:endParaRPr lang="en" sz="1200"/>
          </a:p>
          <a:p>
            <a:pPr marL="285750" indent="-285750">
              <a:lnSpc>
                <a:spcPct val="114999"/>
              </a:lnSpc>
              <a:buFont typeface="Arial" panose="020B0604020202020204" pitchFamily="34" charset="0"/>
              <a:buChar char="•"/>
            </a:pPr>
            <a:r>
              <a:rPr lang="en" sz="1200"/>
              <a:t>Movements are made randomly</a:t>
            </a:r>
          </a:p>
          <a:p>
            <a:pPr marL="0" indent="0">
              <a:lnSpc>
                <a:spcPct val="114999"/>
              </a:lnSpc>
            </a:pPr>
            <a:endParaRPr lang="en" sz="1200"/>
          </a:p>
          <a:p>
            <a:pPr marL="285750" indent="-285750">
              <a:lnSpc>
                <a:spcPct val="114999"/>
              </a:lnSpc>
              <a:buFont typeface="Arial" panose="020B0604020202020204" pitchFamily="34" charset="0"/>
              <a:buChar char="•"/>
            </a:pPr>
            <a:r>
              <a:rPr lang="en" sz="1200"/>
              <a:t>No learning involved.</a:t>
            </a:r>
          </a:p>
        </p:txBody>
      </p:sp>
      <p:grpSp>
        <p:nvGrpSpPr>
          <p:cNvPr id="341" name="Google Shape;341;p41">
            <a:extLst>
              <a:ext uri="{FF2B5EF4-FFF2-40B4-BE49-F238E27FC236}">
                <a16:creationId xmlns:a16="http://schemas.microsoft.com/office/drawing/2014/main" id="{CDA8F213-F45D-7405-2CB8-DE32B9075BE7}"/>
              </a:ext>
            </a:extLst>
          </p:cNvPr>
          <p:cNvGrpSpPr/>
          <p:nvPr/>
        </p:nvGrpSpPr>
        <p:grpSpPr>
          <a:xfrm>
            <a:off x="429726" y="4320505"/>
            <a:ext cx="1049020" cy="567000"/>
            <a:chOff x="429726" y="4320505"/>
            <a:chExt cx="1049020" cy="567000"/>
          </a:xfrm>
        </p:grpSpPr>
        <p:sp>
          <p:nvSpPr>
            <p:cNvPr id="342" name="Google Shape;342;p41">
              <a:extLst>
                <a:ext uri="{FF2B5EF4-FFF2-40B4-BE49-F238E27FC236}">
                  <a16:creationId xmlns:a16="http://schemas.microsoft.com/office/drawing/2014/main" id="{A7A3BF08-2BC5-F177-1F92-A1347B53C3B0}"/>
                </a:ext>
              </a:extLst>
            </p:cNvPr>
            <p:cNvSpPr/>
            <p:nvPr/>
          </p:nvSpPr>
          <p:spPr>
            <a:xfrm flipH="1">
              <a:off x="429726" y="4320505"/>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343" name="Google Shape;343;p41">
              <a:extLst>
                <a:ext uri="{FF2B5EF4-FFF2-40B4-BE49-F238E27FC236}">
                  <a16:creationId xmlns:a16="http://schemas.microsoft.com/office/drawing/2014/main" id="{9222ADCF-C8A6-A741-9F8C-658EF79B73EF}"/>
                </a:ext>
              </a:extLst>
            </p:cNvPr>
            <p:cNvSpPr/>
            <p:nvPr/>
          </p:nvSpPr>
          <p:spPr>
            <a:xfrm flipH="1">
              <a:off x="720921" y="4554687"/>
              <a:ext cx="757826" cy="9860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pic>
        <p:nvPicPr>
          <p:cNvPr id="12" name="Picture 11">
            <a:extLst>
              <a:ext uri="{FF2B5EF4-FFF2-40B4-BE49-F238E27FC236}">
                <a16:creationId xmlns:a16="http://schemas.microsoft.com/office/drawing/2014/main" id="{CEC67D40-680F-3098-DDD1-07A3CEDC6D4F}"/>
              </a:ext>
            </a:extLst>
          </p:cNvPr>
          <p:cNvPicPr>
            <a:picLocks noChangeAspect="1"/>
          </p:cNvPicPr>
          <p:nvPr/>
        </p:nvPicPr>
        <p:blipFill>
          <a:blip r:embed="rId5"/>
          <a:stretch>
            <a:fillRect/>
          </a:stretch>
        </p:blipFill>
        <p:spPr>
          <a:xfrm>
            <a:off x="3446584" y="1172043"/>
            <a:ext cx="4941277" cy="1953090"/>
          </a:xfrm>
          <a:prstGeom prst="rect">
            <a:avLst/>
          </a:prstGeom>
        </p:spPr>
      </p:pic>
      <p:pic>
        <p:nvPicPr>
          <p:cNvPr id="2" name="download">
            <a:hlinkClick r:id="" action="ppaction://media"/>
            <a:extLst>
              <a:ext uri="{FF2B5EF4-FFF2-40B4-BE49-F238E27FC236}">
                <a16:creationId xmlns:a16="http://schemas.microsoft.com/office/drawing/2014/main" id="{AB5CCBA0-3DC9-4EAA-5F40-5F4CD9D157D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446584" y="3176464"/>
            <a:ext cx="2121592" cy="1589986"/>
          </a:xfrm>
          <a:prstGeom prst="rect">
            <a:avLst/>
          </a:prstGeom>
        </p:spPr>
      </p:pic>
      <p:pic>
        <p:nvPicPr>
          <p:cNvPr id="4" name="Picture 3">
            <a:extLst>
              <a:ext uri="{FF2B5EF4-FFF2-40B4-BE49-F238E27FC236}">
                <a16:creationId xmlns:a16="http://schemas.microsoft.com/office/drawing/2014/main" id="{11459062-5520-3809-1026-B80BB8924E33}"/>
              </a:ext>
            </a:extLst>
          </p:cNvPr>
          <p:cNvPicPr>
            <a:picLocks noChangeAspect="1"/>
          </p:cNvPicPr>
          <p:nvPr/>
        </p:nvPicPr>
        <p:blipFill>
          <a:blip r:embed="rId7"/>
          <a:stretch>
            <a:fillRect/>
          </a:stretch>
        </p:blipFill>
        <p:spPr>
          <a:xfrm>
            <a:off x="5651996" y="3176464"/>
            <a:ext cx="2855824" cy="1031660"/>
          </a:xfrm>
          <a:prstGeom prst="rect">
            <a:avLst/>
          </a:prstGeom>
        </p:spPr>
      </p:pic>
    </p:spTree>
    <p:extLst>
      <p:ext uri="{BB962C8B-B14F-4D97-AF65-F5344CB8AC3E}">
        <p14:creationId xmlns:p14="http://schemas.microsoft.com/office/powerpoint/2010/main" val="1140337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80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3">
          <a:extLst>
            <a:ext uri="{FF2B5EF4-FFF2-40B4-BE49-F238E27FC236}">
              <a16:creationId xmlns:a16="http://schemas.microsoft.com/office/drawing/2014/main" id="{192EA885-F1AA-4DE5-009B-2979459E3AD8}"/>
            </a:ext>
          </a:extLst>
        </p:cNvPr>
        <p:cNvGrpSpPr/>
        <p:nvPr/>
      </p:nvGrpSpPr>
      <p:grpSpPr>
        <a:xfrm>
          <a:off x="0" y="0"/>
          <a:ext cx="0" cy="0"/>
          <a:chOff x="0" y="0"/>
          <a:chExt cx="0" cy="0"/>
        </a:xfrm>
      </p:grpSpPr>
      <p:sp>
        <p:nvSpPr>
          <p:cNvPr id="334" name="Google Shape;334;p41">
            <a:extLst>
              <a:ext uri="{FF2B5EF4-FFF2-40B4-BE49-F238E27FC236}">
                <a16:creationId xmlns:a16="http://schemas.microsoft.com/office/drawing/2014/main" id="{D2B78F37-1D7E-313E-8D86-51C16D41875C}"/>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latin typeface="DM Sans" pitchFamily="2" charset="0"/>
              </a:rPr>
              <a:t>Simple Deep-Q Network (DQN)</a:t>
            </a:r>
            <a:endParaRPr lang="en-US">
              <a:latin typeface="DM Sans" pitchFamily="2" charset="0"/>
            </a:endParaRPr>
          </a:p>
        </p:txBody>
      </p:sp>
      <p:sp>
        <p:nvSpPr>
          <p:cNvPr id="335" name="Google Shape;335;p41">
            <a:extLst>
              <a:ext uri="{FF2B5EF4-FFF2-40B4-BE49-F238E27FC236}">
                <a16:creationId xmlns:a16="http://schemas.microsoft.com/office/drawing/2014/main" id="{DD367B35-0FA0-203D-C60A-805940D4FB48}"/>
              </a:ext>
            </a:extLst>
          </p:cNvPr>
          <p:cNvSpPr txBox="1">
            <a:spLocks noGrp="1"/>
          </p:cNvSpPr>
          <p:nvPr>
            <p:ph type="subTitle" idx="1"/>
          </p:nvPr>
        </p:nvSpPr>
        <p:spPr>
          <a:xfrm>
            <a:off x="781164" y="1625144"/>
            <a:ext cx="2540802" cy="2932223"/>
          </a:xfrm>
          <a:prstGeom prst="rect">
            <a:avLst/>
          </a:prstGeom>
        </p:spPr>
        <p:txBody>
          <a:bodyPr spcFirstLastPara="1" wrap="square" lIns="91425" tIns="91425" rIns="91425" bIns="91425" anchor="t" anchorCtr="0">
            <a:noAutofit/>
          </a:bodyPr>
          <a:lstStyle/>
          <a:p>
            <a:pPr marL="285750" indent="-285750">
              <a:lnSpc>
                <a:spcPct val="114999"/>
              </a:lnSpc>
              <a:buFont typeface="Arial" panose="020B0604020202020204" pitchFamily="34" charset="0"/>
              <a:buChar char="•"/>
            </a:pPr>
            <a:r>
              <a:rPr lang="en" sz="1200">
                <a:latin typeface="DM Sans" pitchFamily="2" charset="0"/>
              </a:rPr>
              <a:t>Agent performed significantly better than the baseline model.</a:t>
            </a:r>
            <a:endParaRPr lang="en-US" sz="1200">
              <a:latin typeface="DM Sans" pitchFamily="2" charset="0"/>
            </a:endParaRPr>
          </a:p>
          <a:p>
            <a:pPr marL="0" indent="0">
              <a:lnSpc>
                <a:spcPct val="114999"/>
              </a:lnSpc>
            </a:pPr>
            <a:endParaRPr lang="en" sz="1200">
              <a:latin typeface="DM Sans" pitchFamily="2" charset="0"/>
            </a:endParaRPr>
          </a:p>
          <a:p>
            <a:pPr marL="285750" indent="-285750">
              <a:lnSpc>
                <a:spcPct val="114999"/>
              </a:lnSpc>
              <a:buFont typeface="Arial" panose="020B0604020202020204" pitchFamily="34" charset="0"/>
              <a:buChar char="•"/>
            </a:pPr>
            <a:r>
              <a:rPr lang="en" sz="1200">
                <a:latin typeface="DM Sans" pitchFamily="2" charset="0"/>
              </a:rPr>
              <a:t>Indication of agent learning effectively from its experiences and is gradually refining its policy to better balance the pendulum upright vertically. </a:t>
            </a:r>
            <a:endParaRPr lang="en-US" sz="1200">
              <a:latin typeface="DM Sans" pitchFamily="2" charset="0"/>
            </a:endParaRPr>
          </a:p>
        </p:txBody>
      </p:sp>
      <p:grpSp>
        <p:nvGrpSpPr>
          <p:cNvPr id="341" name="Google Shape;341;p41">
            <a:extLst>
              <a:ext uri="{FF2B5EF4-FFF2-40B4-BE49-F238E27FC236}">
                <a16:creationId xmlns:a16="http://schemas.microsoft.com/office/drawing/2014/main" id="{40FBEFC5-0DB0-6123-A877-EFE6EDCF3FCF}"/>
              </a:ext>
            </a:extLst>
          </p:cNvPr>
          <p:cNvGrpSpPr/>
          <p:nvPr/>
        </p:nvGrpSpPr>
        <p:grpSpPr>
          <a:xfrm>
            <a:off x="429726" y="4320505"/>
            <a:ext cx="1049020" cy="567000"/>
            <a:chOff x="429726" y="4320505"/>
            <a:chExt cx="1049020" cy="567000"/>
          </a:xfrm>
        </p:grpSpPr>
        <p:sp>
          <p:nvSpPr>
            <p:cNvPr id="342" name="Google Shape;342;p41">
              <a:extLst>
                <a:ext uri="{FF2B5EF4-FFF2-40B4-BE49-F238E27FC236}">
                  <a16:creationId xmlns:a16="http://schemas.microsoft.com/office/drawing/2014/main" id="{C7598504-9098-46E0-DD0B-FC0FFFBD3E05}"/>
                </a:ext>
              </a:extLst>
            </p:cNvPr>
            <p:cNvSpPr/>
            <p:nvPr/>
          </p:nvSpPr>
          <p:spPr>
            <a:xfrm flipH="1">
              <a:off x="429726" y="4320505"/>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0"/>
                <a:ea typeface="DM Sans"/>
                <a:cs typeface="DM Sans"/>
                <a:sym typeface="DM Sans"/>
              </a:endParaRPr>
            </a:p>
          </p:txBody>
        </p:sp>
        <p:sp>
          <p:nvSpPr>
            <p:cNvPr id="343" name="Google Shape;343;p41">
              <a:extLst>
                <a:ext uri="{FF2B5EF4-FFF2-40B4-BE49-F238E27FC236}">
                  <a16:creationId xmlns:a16="http://schemas.microsoft.com/office/drawing/2014/main" id="{A0A01D58-8900-1453-E5BD-B5DA74A4D4B3}"/>
                </a:ext>
              </a:extLst>
            </p:cNvPr>
            <p:cNvSpPr/>
            <p:nvPr/>
          </p:nvSpPr>
          <p:spPr>
            <a:xfrm flipH="1">
              <a:off x="720921" y="4554687"/>
              <a:ext cx="757826" cy="9860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DM Sans" pitchFamily="2" charset="0"/>
                <a:ea typeface="Calibri"/>
                <a:cs typeface="Calibri"/>
                <a:sym typeface="Calibri"/>
              </a:endParaRPr>
            </a:p>
          </p:txBody>
        </p:sp>
      </p:grpSp>
      <p:pic>
        <p:nvPicPr>
          <p:cNvPr id="3" name="Picture 2">
            <a:extLst>
              <a:ext uri="{FF2B5EF4-FFF2-40B4-BE49-F238E27FC236}">
                <a16:creationId xmlns:a16="http://schemas.microsoft.com/office/drawing/2014/main" id="{D3474FCD-5167-CF89-0B45-1D51BBD41720}"/>
              </a:ext>
            </a:extLst>
          </p:cNvPr>
          <p:cNvPicPr>
            <a:picLocks noChangeAspect="1"/>
          </p:cNvPicPr>
          <p:nvPr/>
        </p:nvPicPr>
        <p:blipFill>
          <a:blip r:embed="rId5"/>
          <a:stretch>
            <a:fillRect/>
          </a:stretch>
        </p:blipFill>
        <p:spPr>
          <a:xfrm>
            <a:off x="3587262" y="1286876"/>
            <a:ext cx="4932485" cy="1945494"/>
          </a:xfrm>
          <a:prstGeom prst="rect">
            <a:avLst/>
          </a:prstGeom>
        </p:spPr>
      </p:pic>
      <p:pic>
        <p:nvPicPr>
          <p:cNvPr id="4" name="download">
            <a:hlinkClick r:id="" action="ppaction://media"/>
            <a:extLst>
              <a:ext uri="{FF2B5EF4-FFF2-40B4-BE49-F238E27FC236}">
                <a16:creationId xmlns:a16="http://schemas.microsoft.com/office/drawing/2014/main" id="{1A8BA1B7-9D24-8DA2-52CE-FC0F9A143A3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588424" y="3291704"/>
            <a:ext cx="2218163" cy="1662324"/>
          </a:xfrm>
          <a:prstGeom prst="rect">
            <a:avLst/>
          </a:prstGeom>
        </p:spPr>
      </p:pic>
      <p:pic>
        <p:nvPicPr>
          <p:cNvPr id="5" name="Picture 4">
            <a:extLst>
              <a:ext uri="{FF2B5EF4-FFF2-40B4-BE49-F238E27FC236}">
                <a16:creationId xmlns:a16="http://schemas.microsoft.com/office/drawing/2014/main" id="{82CBB305-D103-69FF-24E0-513400032447}"/>
              </a:ext>
            </a:extLst>
          </p:cNvPr>
          <p:cNvPicPr>
            <a:picLocks noChangeAspect="1"/>
          </p:cNvPicPr>
          <p:nvPr/>
        </p:nvPicPr>
        <p:blipFill>
          <a:blip r:embed="rId7"/>
          <a:stretch>
            <a:fillRect/>
          </a:stretch>
        </p:blipFill>
        <p:spPr>
          <a:xfrm>
            <a:off x="5913664" y="3291704"/>
            <a:ext cx="2822194" cy="959065"/>
          </a:xfrm>
          <a:prstGeom prst="rect">
            <a:avLst/>
          </a:prstGeom>
        </p:spPr>
      </p:pic>
    </p:spTree>
    <p:extLst>
      <p:ext uri="{BB962C8B-B14F-4D97-AF65-F5344CB8AC3E}">
        <p14:creationId xmlns:p14="http://schemas.microsoft.com/office/powerpoint/2010/main" val="5097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3">
          <a:extLst>
            <a:ext uri="{FF2B5EF4-FFF2-40B4-BE49-F238E27FC236}">
              <a16:creationId xmlns:a16="http://schemas.microsoft.com/office/drawing/2014/main" id="{D36808E0-9B5F-38AC-774F-3B6B3867980F}"/>
            </a:ext>
          </a:extLst>
        </p:cNvPr>
        <p:cNvGrpSpPr/>
        <p:nvPr/>
      </p:nvGrpSpPr>
      <p:grpSpPr>
        <a:xfrm>
          <a:off x="0" y="0"/>
          <a:ext cx="0" cy="0"/>
          <a:chOff x="0" y="0"/>
          <a:chExt cx="0" cy="0"/>
        </a:xfrm>
      </p:grpSpPr>
      <p:sp>
        <p:nvSpPr>
          <p:cNvPr id="334" name="Google Shape;334;p41">
            <a:extLst>
              <a:ext uri="{FF2B5EF4-FFF2-40B4-BE49-F238E27FC236}">
                <a16:creationId xmlns:a16="http://schemas.microsoft.com/office/drawing/2014/main" id="{E64BD740-8A4E-F976-8FF5-785135C85C5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latin typeface="DM Sans" pitchFamily="2" charset="0"/>
              </a:rPr>
              <a:t>Enhanced DQN Model (DQN)</a:t>
            </a:r>
            <a:endParaRPr lang="en-US">
              <a:latin typeface="DM Sans" pitchFamily="2" charset="0"/>
            </a:endParaRPr>
          </a:p>
        </p:txBody>
      </p:sp>
      <p:sp>
        <p:nvSpPr>
          <p:cNvPr id="335" name="Google Shape;335;p41">
            <a:extLst>
              <a:ext uri="{FF2B5EF4-FFF2-40B4-BE49-F238E27FC236}">
                <a16:creationId xmlns:a16="http://schemas.microsoft.com/office/drawing/2014/main" id="{62285583-B3A8-C017-05F7-7C1D3F72C790}"/>
              </a:ext>
            </a:extLst>
          </p:cNvPr>
          <p:cNvSpPr txBox="1">
            <a:spLocks noGrp="1"/>
          </p:cNvSpPr>
          <p:nvPr>
            <p:ph type="subTitle" idx="1"/>
          </p:nvPr>
        </p:nvSpPr>
        <p:spPr>
          <a:xfrm>
            <a:off x="720000" y="1395874"/>
            <a:ext cx="2737428" cy="2932223"/>
          </a:xfrm>
          <a:prstGeom prst="rect">
            <a:avLst/>
          </a:prstGeom>
        </p:spPr>
        <p:txBody>
          <a:bodyPr spcFirstLastPara="1" wrap="square" lIns="91425" tIns="91425" rIns="91425" bIns="91425" anchor="t" anchorCtr="0">
            <a:noAutofit/>
          </a:bodyPr>
          <a:lstStyle/>
          <a:p>
            <a:pPr marL="285750" indent="-285750">
              <a:lnSpc>
                <a:spcPct val="114999"/>
              </a:lnSpc>
              <a:buFont typeface="Arial" panose="020B0604020202020204" pitchFamily="34" charset="0"/>
              <a:buChar char="•"/>
            </a:pPr>
            <a:r>
              <a:rPr lang="en" sz="1200">
                <a:latin typeface="DM Sans" pitchFamily="2" charset="0"/>
              </a:rPr>
              <a:t>We increased the number of actions the agent can perform (9 to 15), deepened the Q</a:t>
            </a:r>
            <a:r>
              <a:rPr lang="en-SG" sz="1200">
                <a:latin typeface="DM Sans" pitchFamily="2" charset="0"/>
              </a:rPr>
              <a:t>n</a:t>
            </a:r>
            <a:r>
              <a:rPr lang="en" sz="1200">
                <a:latin typeface="DM Sans" pitchFamily="2" charset="0"/>
              </a:rPr>
              <a:t>etwork model, reducing learning rate &amp; increased epsilon.</a:t>
            </a:r>
          </a:p>
          <a:p>
            <a:pPr marL="0" indent="0">
              <a:lnSpc>
                <a:spcPct val="114999"/>
              </a:lnSpc>
            </a:pPr>
            <a:endParaRPr lang="en" sz="1200">
              <a:latin typeface="DM Sans" pitchFamily="2" charset="0"/>
            </a:endParaRPr>
          </a:p>
          <a:p>
            <a:pPr marL="285750" indent="-285750">
              <a:lnSpc>
                <a:spcPct val="114999"/>
              </a:lnSpc>
              <a:buFont typeface="Arial" panose="020B0604020202020204" pitchFamily="34" charset="0"/>
              <a:buChar char="•"/>
            </a:pPr>
            <a:r>
              <a:rPr lang="en" sz="1200">
                <a:latin typeface="DM Sans" pitchFamily="2" charset="0"/>
              </a:rPr>
              <a:t>Average reward increased significantly.</a:t>
            </a:r>
          </a:p>
          <a:p>
            <a:pPr marL="0" indent="0">
              <a:lnSpc>
                <a:spcPct val="114999"/>
              </a:lnSpc>
            </a:pPr>
            <a:endParaRPr lang="en" sz="1200">
              <a:latin typeface="DM Sans" pitchFamily="2" charset="0"/>
            </a:endParaRPr>
          </a:p>
          <a:p>
            <a:pPr marL="285750" indent="-285750">
              <a:lnSpc>
                <a:spcPct val="114999"/>
              </a:lnSpc>
              <a:buFont typeface="Arial" panose="020B0604020202020204" pitchFamily="34" charset="0"/>
              <a:buChar char="•"/>
            </a:pPr>
            <a:r>
              <a:rPr lang="en" sz="1200">
                <a:latin typeface="DM Sans" pitchFamily="2" charset="0"/>
              </a:rPr>
              <a:t>Agent reaches success faster and is more consistent.</a:t>
            </a:r>
          </a:p>
        </p:txBody>
      </p:sp>
      <p:grpSp>
        <p:nvGrpSpPr>
          <p:cNvPr id="341" name="Google Shape;341;p41">
            <a:extLst>
              <a:ext uri="{FF2B5EF4-FFF2-40B4-BE49-F238E27FC236}">
                <a16:creationId xmlns:a16="http://schemas.microsoft.com/office/drawing/2014/main" id="{ED7F3A41-7C89-4392-C7BC-69E40CB8254A}"/>
              </a:ext>
            </a:extLst>
          </p:cNvPr>
          <p:cNvGrpSpPr/>
          <p:nvPr/>
        </p:nvGrpSpPr>
        <p:grpSpPr>
          <a:xfrm>
            <a:off x="429726" y="4320505"/>
            <a:ext cx="1049020" cy="567000"/>
            <a:chOff x="429726" y="4320505"/>
            <a:chExt cx="1049020" cy="567000"/>
          </a:xfrm>
        </p:grpSpPr>
        <p:sp>
          <p:nvSpPr>
            <p:cNvPr id="342" name="Google Shape;342;p41">
              <a:extLst>
                <a:ext uri="{FF2B5EF4-FFF2-40B4-BE49-F238E27FC236}">
                  <a16:creationId xmlns:a16="http://schemas.microsoft.com/office/drawing/2014/main" id="{BE2B60A2-B887-5097-0702-19CAF7C765CE}"/>
                </a:ext>
              </a:extLst>
            </p:cNvPr>
            <p:cNvSpPr/>
            <p:nvPr/>
          </p:nvSpPr>
          <p:spPr>
            <a:xfrm flipH="1">
              <a:off x="429726" y="4320505"/>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0"/>
                <a:ea typeface="DM Sans"/>
                <a:cs typeface="DM Sans"/>
                <a:sym typeface="DM Sans"/>
              </a:endParaRPr>
            </a:p>
          </p:txBody>
        </p:sp>
        <p:sp>
          <p:nvSpPr>
            <p:cNvPr id="343" name="Google Shape;343;p41">
              <a:extLst>
                <a:ext uri="{FF2B5EF4-FFF2-40B4-BE49-F238E27FC236}">
                  <a16:creationId xmlns:a16="http://schemas.microsoft.com/office/drawing/2014/main" id="{CD874F78-3233-6962-9BEA-52CDEBDF66F6}"/>
                </a:ext>
              </a:extLst>
            </p:cNvPr>
            <p:cNvSpPr/>
            <p:nvPr/>
          </p:nvSpPr>
          <p:spPr>
            <a:xfrm flipH="1">
              <a:off x="720921" y="4554687"/>
              <a:ext cx="757826" cy="9860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DM Sans" pitchFamily="2" charset="0"/>
                <a:ea typeface="Calibri"/>
                <a:cs typeface="Calibri"/>
                <a:sym typeface="Calibri"/>
              </a:endParaRPr>
            </a:p>
          </p:txBody>
        </p:sp>
      </p:grpSp>
      <p:pic>
        <p:nvPicPr>
          <p:cNvPr id="2" name="Picture 1" descr="A comparison of a graph&#10;&#10;Description automatically generated">
            <a:extLst>
              <a:ext uri="{FF2B5EF4-FFF2-40B4-BE49-F238E27FC236}">
                <a16:creationId xmlns:a16="http://schemas.microsoft.com/office/drawing/2014/main" id="{73102A5A-D842-9B0C-AD1D-7F70719777C2}"/>
              </a:ext>
            </a:extLst>
          </p:cNvPr>
          <p:cNvPicPr>
            <a:picLocks noChangeAspect="1"/>
          </p:cNvPicPr>
          <p:nvPr/>
        </p:nvPicPr>
        <p:blipFill>
          <a:blip r:embed="rId5"/>
          <a:stretch>
            <a:fillRect/>
          </a:stretch>
        </p:blipFill>
        <p:spPr>
          <a:xfrm>
            <a:off x="3727938" y="1245308"/>
            <a:ext cx="4831373" cy="1892739"/>
          </a:xfrm>
          <a:prstGeom prst="rect">
            <a:avLst/>
          </a:prstGeom>
        </p:spPr>
      </p:pic>
      <p:pic>
        <p:nvPicPr>
          <p:cNvPr id="5" name="download">
            <a:hlinkClick r:id="" action="ppaction://media"/>
            <a:extLst>
              <a:ext uri="{FF2B5EF4-FFF2-40B4-BE49-F238E27FC236}">
                <a16:creationId xmlns:a16="http://schemas.microsoft.com/office/drawing/2014/main" id="{9606D759-E1C5-F013-8516-EC2CFB4ED6E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727938" y="3199007"/>
            <a:ext cx="2307101" cy="1729000"/>
          </a:xfrm>
          <a:prstGeom prst="rect">
            <a:avLst/>
          </a:prstGeom>
        </p:spPr>
      </p:pic>
      <p:pic>
        <p:nvPicPr>
          <p:cNvPr id="4" name="Picture 3">
            <a:extLst>
              <a:ext uri="{FF2B5EF4-FFF2-40B4-BE49-F238E27FC236}">
                <a16:creationId xmlns:a16="http://schemas.microsoft.com/office/drawing/2014/main" id="{9B54547C-F4BF-4DF5-F895-43AC1D196937}"/>
              </a:ext>
            </a:extLst>
          </p:cNvPr>
          <p:cNvPicPr>
            <a:picLocks noChangeAspect="1"/>
          </p:cNvPicPr>
          <p:nvPr/>
        </p:nvPicPr>
        <p:blipFill>
          <a:blip r:embed="rId7"/>
          <a:stretch>
            <a:fillRect/>
          </a:stretch>
        </p:blipFill>
        <p:spPr>
          <a:xfrm>
            <a:off x="6077711" y="3199007"/>
            <a:ext cx="2735496" cy="923413"/>
          </a:xfrm>
          <a:prstGeom prst="rect">
            <a:avLst/>
          </a:prstGeom>
        </p:spPr>
      </p:pic>
    </p:spTree>
    <p:extLst>
      <p:ext uri="{BB962C8B-B14F-4D97-AF65-F5344CB8AC3E}">
        <p14:creationId xmlns:p14="http://schemas.microsoft.com/office/powerpoint/2010/main" val="1065488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88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3">
          <a:extLst>
            <a:ext uri="{FF2B5EF4-FFF2-40B4-BE49-F238E27FC236}">
              <a16:creationId xmlns:a16="http://schemas.microsoft.com/office/drawing/2014/main" id="{18D705B1-5F43-476A-2C16-96E34A16403E}"/>
            </a:ext>
          </a:extLst>
        </p:cNvPr>
        <p:cNvGrpSpPr/>
        <p:nvPr/>
      </p:nvGrpSpPr>
      <p:grpSpPr>
        <a:xfrm>
          <a:off x="0" y="0"/>
          <a:ext cx="0" cy="0"/>
          <a:chOff x="0" y="0"/>
          <a:chExt cx="0" cy="0"/>
        </a:xfrm>
      </p:grpSpPr>
      <p:sp>
        <p:nvSpPr>
          <p:cNvPr id="334" name="Google Shape;334;p41">
            <a:extLst>
              <a:ext uri="{FF2B5EF4-FFF2-40B4-BE49-F238E27FC236}">
                <a16:creationId xmlns:a16="http://schemas.microsoft.com/office/drawing/2014/main" id="{233D8328-30E0-8C34-C4AB-595A582D872C}"/>
              </a:ext>
            </a:extLst>
          </p:cNvPr>
          <p:cNvSpPr txBox="1">
            <a:spLocks noGrp="1"/>
          </p:cNvSpPr>
          <p:nvPr>
            <p:ph type="title"/>
          </p:nvPr>
        </p:nvSpPr>
        <p:spPr>
          <a:xfrm>
            <a:off x="720000" y="497779"/>
            <a:ext cx="7704000" cy="572700"/>
          </a:xfrm>
          <a:prstGeom prst="rect">
            <a:avLst/>
          </a:prstGeom>
        </p:spPr>
        <p:txBody>
          <a:bodyPr spcFirstLastPara="1" wrap="square" lIns="91425" tIns="91425" rIns="91425" bIns="91425" anchor="t" anchorCtr="0">
            <a:noAutofit/>
          </a:bodyPr>
          <a:lstStyle/>
          <a:p>
            <a:r>
              <a:rPr lang="en">
                <a:latin typeface="DM Sans" pitchFamily="2" charset="0"/>
              </a:rPr>
              <a:t>Double Deep-Q Network (DDQN)</a:t>
            </a:r>
            <a:endParaRPr lang="en-US">
              <a:latin typeface="DM Sans" pitchFamily="2" charset="0"/>
            </a:endParaRPr>
          </a:p>
        </p:txBody>
      </p:sp>
      <p:sp>
        <p:nvSpPr>
          <p:cNvPr id="335" name="Google Shape;335;p41">
            <a:extLst>
              <a:ext uri="{FF2B5EF4-FFF2-40B4-BE49-F238E27FC236}">
                <a16:creationId xmlns:a16="http://schemas.microsoft.com/office/drawing/2014/main" id="{5210D3C0-6BCE-7067-2127-DCFBEE096AB8}"/>
              </a:ext>
            </a:extLst>
          </p:cNvPr>
          <p:cNvSpPr txBox="1">
            <a:spLocks noGrp="1"/>
          </p:cNvSpPr>
          <p:nvPr>
            <p:ph type="subTitle" idx="1"/>
          </p:nvPr>
        </p:nvSpPr>
        <p:spPr>
          <a:xfrm>
            <a:off x="637514" y="1470251"/>
            <a:ext cx="2791973" cy="2932223"/>
          </a:xfrm>
          <a:prstGeom prst="rect">
            <a:avLst/>
          </a:prstGeom>
        </p:spPr>
        <p:txBody>
          <a:bodyPr spcFirstLastPara="1" wrap="square" lIns="91425" tIns="91425" rIns="91425" bIns="91425" anchor="t" anchorCtr="0">
            <a:noAutofit/>
          </a:bodyPr>
          <a:lstStyle/>
          <a:p>
            <a:pPr marL="285750" indent="-285750">
              <a:lnSpc>
                <a:spcPct val="114999"/>
              </a:lnSpc>
              <a:buFont typeface="Arial" panose="020B0604020202020204" pitchFamily="34" charset="0"/>
              <a:buChar char="•"/>
            </a:pPr>
            <a:r>
              <a:rPr lang="en" sz="1200">
                <a:latin typeface="DM Sans" pitchFamily="2" charset="0"/>
              </a:rPr>
              <a:t>DDQN utilizes two distinct neural networks. The first network, called the evaluation network. The second network, known as the target network, is used for evaluating the action's value.</a:t>
            </a:r>
            <a:endParaRPr lang="en-US" sz="1200">
              <a:latin typeface="DM Sans" pitchFamily="2" charset="0"/>
            </a:endParaRPr>
          </a:p>
          <a:p>
            <a:pPr marL="0" indent="0">
              <a:lnSpc>
                <a:spcPct val="114999"/>
              </a:lnSpc>
            </a:pPr>
            <a:endParaRPr lang="en" sz="1200">
              <a:latin typeface="DM Sans" pitchFamily="2" charset="0"/>
            </a:endParaRPr>
          </a:p>
          <a:p>
            <a:pPr marL="285750" indent="-285750">
              <a:lnSpc>
                <a:spcPct val="114999"/>
              </a:lnSpc>
              <a:buFont typeface="Arial" panose="020B0604020202020204" pitchFamily="34" charset="0"/>
              <a:buChar char="•"/>
            </a:pPr>
            <a:r>
              <a:rPr lang="en" sz="1200">
                <a:latin typeface="DM Sans" pitchFamily="2" charset="0"/>
              </a:rPr>
              <a:t>DDQN reduces overestimation of the Q-values – managed to achieve success more quickly with increased stability in terms of the pendulum’s movement</a:t>
            </a:r>
            <a:endParaRPr lang="en-US" sz="1200">
              <a:latin typeface="DM Sans" pitchFamily="2" charset="0"/>
            </a:endParaRPr>
          </a:p>
        </p:txBody>
      </p:sp>
      <p:grpSp>
        <p:nvGrpSpPr>
          <p:cNvPr id="341" name="Google Shape;341;p41">
            <a:extLst>
              <a:ext uri="{FF2B5EF4-FFF2-40B4-BE49-F238E27FC236}">
                <a16:creationId xmlns:a16="http://schemas.microsoft.com/office/drawing/2014/main" id="{642C4632-BED9-2830-7129-18B5BBED4560}"/>
              </a:ext>
            </a:extLst>
          </p:cNvPr>
          <p:cNvGrpSpPr/>
          <p:nvPr/>
        </p:nvGrpSpPr>
        <p:grpSpPr>
          <a:xfrm>
            <a:off x="429726" y="4320505"/>
            <a:ext cx="1049020" cy="567000"/>
            <a:chOff x="429726" y="4320505"/>
            <a:chExt cx="1049020" cy="567000"/>
          </a:xfrm>
        </p:grpSpPr>
        <p:sp>
          <p:nvSpPr>
            <p:cNvPr id="342" name="Google Shape;342;p41">
              <a:extLst>
                <a:ext uri="{FF2B5EF4-FFF2-40B4-BE49-F238E27FC236}">
                  <a16:creationId xmlns:a16="http://schemas.microsoft.com/office/drawing/2014/main" id="{F4B3AB0A-35B7-65E0-5EFB-7E614F7A3099}"/>
                </a:ext>
              </a:extLst>
            </p:cNvPr>
            <p:cNvSpPr/>
            <p:nvPr/>
          </p:nvSpPr>
          <p:spPr>
            <a:xfrm flipH="1">
              <a:off x="429726" y="4320505"/>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0"/>
                <a:ea typeface="DM Sans"/>
                <a:cs typeface="DM Sans"/>
                <a:sym typeface="DM Sans"/>
              </a:endParaRPr>
            </a:p>
          </p:txBody>
        </p:sp>
        <p:sp>
          <p:nvSpPr>
            <p:cNvPr id="343" name="Google Shape;343;p41">
              <a:extLst>
                <a:ext uri="{FF2B5EF4-FFF2-40B4-BE49-F238E27FC236}">
                  <a16:creationId xmlns:a16="http://schemas.microsoft.com/office/drawing/2014/main" id="{6548382D-CCF4-3AE2-07A5-746D26A2687F}"/>
                </a:ext>
              </a:extLst>
            </p:cNvPr>
            <p:cNvSpPr/>
            <p:nvPr/>
          </p:nvSpPr>
          <p:spPr>
            <a:xfrm flipH="1">
              <a:off x="720921" y="4554687"/>
              <a:ext cx="757826" cy="9860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DM Sans" pitchFamily="2" charset="0"/>
                <a:ea typeface="Calibri"/>
                <a:cs typeface="Calibri"/>
                <a:sym typeface="Calibri"/>
              </a:endParaRPr>
            </a:p>
          </p:txBody>
        </p:sp>
      </p:grpSp>
      <p:pic>
        <p:nvPicPr>
          <p:cNvPr id="3" name="Picture 2">
            <a:extLst>
              <a:ext uri="{FF2B5EF4-FFF2-40B4-BE49-F238E27FC236}">
                <a16:creationId xmlns:a16="http://schemas.microsoft.com/office/drawing/2014/main" id="{A7596ED2-B30C-A122-AFC1-D5626D697FA5}"/>
              </a:ext>
            </a:extLst>
          </p:cNvPr>
          <p:cNvPicPr>
            <a:picLocks noChangeAspect="1"/>
          </p:cNvPicPr>
          <p:nvPr/>
        </p:nvPicPr>
        <p:blipFill>
          <a:blip r:embed="rId5"/>
          <a:stretch>
            <a:fillRect/>
          </a:stretch>
        </p:blipFill>
        <p:spPr>
          <a:xfrm>
            <a:off x="3728818" y="1175507"/>
            <a:ext cx="4488474" cy="1760856"/>
          </a:xfrm>
          <a:prstGeom prst="rect">
            <a:avLst/>
          </a:prstGeom>
        </p:spPr>
      </p:pic>
      <p:pic>
        <p:nvPicPr>
          <p:cNvPr id="4" name="download">
            <a:hlinkClick r:id="" action="ppaction://media"/>
            <a:extLst>
              <a:ext uri="{FF2B5EF4-FFF2-40B4-BE49-F238E27FC236}">
                <a16:creationId xmlns:a16="http://schemas.microsoft.com/office/drawing/2014/main" id="{C4272594-8B62-3EAD-7704-61FB1058B4D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728818" y="3002304"/>
            <a:ext cx="2382422" cy="1802650"/>
          </a:xfrm>
          <a:prstGeom prst="rect">
            <a:avLst/>
          </a:prstGeom>
        </p:spPr>
      </p:pic>
      <p:pic>
        <p:nvPicPr>
          <p:cNvPr id="5" name="Picture 4">
            <a:extLst>
              <a:ext uri="{FF2B5EF4-FFF2-40B4-BE49-F238E27FC236}">
                <a16:creationId xmlns:a16="http://schemas.microsoft.com/office/drawing/2014/main" id="{F0988F31-5992-13B9-AF3C-E12B89F6E3B7}"/>
              </a:ext>
            </a:extLst>
          </p:cNvPr>
          <p:cNvPicPr>
            <a:picLocks noChangeAspect="1"/>
          </p:cNvPicPr>
          <p:nvPr/>
        </p:nvPicPr>
        <p:blipFill>
          <a:blip r:embed="rId7"/>
          <a:stretch>
            <a:fillRect/>
          </a:stretch>
        </p:blipFill>
        <p:spPr>
          <a:xfrm>
            <a:off x="6187223" y="3002304"/>
            <a:ext cx="2656109" cy="891516"/>
          </a:xfrm>
          <a:prstGeom prst="rect">
            <a:avLst/>
          </a:prstGeom>
        </p:spPr>
      </p:pic>
    </p:spTree>
    <p:extLst>
      <p:ext uri="{BB962C8B-B14F-4D97-AF65-F5344CB8AC3E}">
        <p14:creationId xmlns:p14="http://schemas.microsoft.com/office/powerpoint/2010/main" val="2482533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3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3">
          <a:extLst>
            <a:ext uri="{FF2B5EF4-FFF2-40B4-BE49-F238E27FC236}">
              <a16:creationId xmlns:a16="http://schemas.microsoft.com/office/drawing/2014/main" id="{97780F9C-9B70-14A3-4051-D2470C81D621}"/>
            </a:ext>
          </a:extLst>
        </p:cNvPr>
        <p:cNvGrpSpPr/>
        <p:nvPr/>
      </p:nvGrpSpPr>
      <p:grpSpPr>
        <a:xfrm>
          <a:off x="0" y="0"/>
          <a:ext cx="0" cy="0"/>
          <a:chOff x="0" y="0"/>
          <a:chExt cx="0" cy="0"/>
        </a:xfrm>
      </p:grpSpPr>
      <p:sp>
        <p:nvSpPr>
          <p:cNvPr id="334" name="Google Shape;334;p41">
            <a:extLst>
              <a:ext uri="{FF2B5EF4-FFF2-40B4-BE49-F238E27FC236}">
                <a16:creationId xmlns:a16="http://schemas.microsoft.com/office/drawing/2014/main" id="{CFC3F7FC-7BE0-9C7B-556F-50E7246493B2}"/>
              </a:ext>
            </a:extLst>
          </p:cNvPr>
          <p:cNvSpPr txBox="1">
            <a:spLocks noGrp="1"/>
          </p:cNvSpPr>
          <p:nvPr>
            <p:ph type="title"/>
          </p:nvPr>
        </p:nvSpPr>
        <p:spPr>
          <a:xfrm>
            <a:off x="720000" y="497779"/>
            <a:ext cx="7704000" cy="572700"/>
          </a:xfrm>
          <a:prstGeom prst="rect">
            <a:avLst/>
          </a:prstGeom>
        </p:spPr>
        <p:txBody>
          <a:bodyPr spcFirstLastPara="1" wrap="square" lIns="91425" tIns="91425" rIns="91425" bIns="91425" anchor="t" anchorCtr="0">
            <a:noAutofit/>
          </a:bodyPr>
          <a:lstStyle/>
          <a:p>
            <a:r>
              <a:rPr lang="en">
                <a:latin typeface="DM Sans" pitchFamily="2" charset="0"/>
              </a:rPr>
              <a:t>Soft Actor-Critic Network (SAC)</a:t>
            </a:r>
            <a:endParaRPr lang="en-US">
              <a:latin typeface="DM Sans" pitchFamily="2" charset="0"/>
            </a:endParaRPr>
          </a:p>
        </p:txBody>
      </p:sp>
      <p:sp>
        <p:nvSpPr>
          <p:cNvPr id="335" name="Google Shape;335;p41">
            <a:extLst>
              <a:ext uri="{FF2B5EF4-FFF2-40B4-BE49-F238E27FC236}">
                <a16:creationId xmlns:a16="http://schemas.microsoft.com/office/drawing/2014/main" id="{C3A2AFD2-AC05-1FB5-D977-7464D7E1C981}"/>
              </a:ext>
            </a:extLst>
          </p:cNvPr>
          <p:cNvSpPr txBox="1">
            <a:spLocks noGrp="1"/>
          </p:cNvSpPr>
          <p:nvPr>
            <p:ph type="subTitle" idx="1"/>
          </p:nvPr>
        </p:nvSpPr>
        <p:spPr>
          <a:xfrm>
            <a:off x="713226" y="1335909"/>
            <a:ext cx="2619026" cy="2932223"/>
          </a:xfrm>
          <a:prstGeom prst="rect">
            <a:avLst/>
          </a:prstGeom>
        </p:spPr>
        <p:txBody>
          <a:bodyPr spcFirstLastPara="1" wrap="square" lIns="91425" tIns="91425" rIns="91425" bIns="91425" anchor="t" anchorCtr="0">
            <a:noAutofit/>
          </a:bodyPr>
          <a:lstStyle/>
          <a:p>
            <a:pPr marL="171450" indent="-171450">
              <a:lnSpc>
                <a:spcPct val="114999"/>
              </a:lnSpc>
              <a:buFont typeface="Arial" panose="020B0604020202020204" pitchFamily="34" charset="0"/>
              <a:buChar char="•"/>
            </a:pPr>
            <a:r>
              <a:rPr lang="en" sz="1200">
                <a:latin typeface="DM Sans" pitchFamily="2" charset="0"/>
              </a:rPr>
              <a:t>SAC works for continuous action tasks just like this one.</a:t>
            </a:r>
          </a:p>
          <a:p>
            <a:pPr marL="0" indent="0">
              <a:lnSpc>
                <a:spcPct val="114999"/>
              </a:lnSpc>
            </a:pPr>
            <a:endParaRPr lang="en" sz="1200">
              <a:latin typeface="DM Sans" pitchFamily="2" charset="0"/>
            </a:endParaRPr>
          </a:p>
          <a:p>
            <a:pPr marL="171450" indent="-171450">
              <a:lnSpc>
                <a:spcPct val="114999"/>
              </a:lnSpc>
              <a:buFont typeface="Arial" panose="020B0604020202020204" pitchFamily="34" charset="0"/>
              <a:buChar char="•"/>
            </a:pPr>
            <a:r>
              <a:rPr lang="en" sz="1200">
                <a:latin typeface="DM Sans" pitchFamily="2" charset="0"/>
              </a:rPr>
              <a:t>Stochastic policy enables it to capture the inherent uncertainty in many real-world environments.</a:t>
            </a:r>
            <a:endParaRPr lang="en-US" sz="1200">
              <a:latin typeface="DM Sans" pitchFamily="2" charset="0"/>
            </a:endParaRPr>
          </a:p>
          <a:p>
            <a:pPr marL="0" indent="0">
              <a:lnSpc>
                <a:spcPct val="114999"/>
              </a:lnSpc>
            </a:pPr>
            <a:endParaRPr lang="en" sz="1200">
              <a:latin typeface="DM Sans" pitchFamily="2" charset="0"/>
            </a:endParaRPr>
          </a:p>
          <a:p>
            <a:pPr marL="171450" indent="-171450">
              <a:lnSpc>
                <a:spcPct val="114999"/>
              </a:lnSpc>
              <a:buFont typeface="Arial" panose="020B0604020202020204" pitchFamily="34" charset="0"/>
              <a:buChar char="•"/>
            </a:pPr>
            <a:r>
              <a:rPr lang="en" sz="1200">
                <a:latin typeface="DM Sans" pitchFamily="2" charset="0"/>
              </a:rPr>
              <a:t>Reached success faster with a fewer number of episodes.</a:t>
            </a:r>
          </a:p>
          <a:p>
            <a:pPr marL="0" indent="0">
              <a:lnSpc>
                <a:spcPct val="114999"/>
              </a:lnSpc>
            </a:pPr>
            <a:endParaRPr lang="en" sz="1200">
              <a:latin typeface="DM Sans" pitchFamily="2" charset="0"/>
            </a:endParaRPr>
          </a:p>
          <a:p>
            <a:pPr marL="171450" indent="-171450">
              <a:lnSpc>
                <a:spcPct val="114999"/>
              </a:lnSpc>
              <a:buFont typeface="Arial" panose="020B0604020202020204" pitchFamily="34" charset="0"/>
              <a:buChar char="•"/>
            </a:pPr>
            <a:r>
              <a:rPr lang="en" sz="1200">
                <a:latin typeface="DM Sans" pitchFamily="2" charset="0"/>
              </a:rPr>
              <a:t>Consistently high rewards with higher success.</a:t>
            </a:r>
          </a:p>
          <a:p>
            <a:pPr marL="0" indent="0">
              <a:lnSpc>
                <a:spcPct val="114999"/>
              </a:lnSpc>
            </a:pPr>
            <a:endParaRPr lang="en" sz="1200">
              <a:latin typeface="DM Sans" pitchFamily="2" charset="0"/>
            </a:endParaRPr>
          </a:p>
        </p:txBody>
      </p:sp>
      <p:grpSp>
        <p:nvGrpSpPr>
          <p:cNvPr id="341" name="Google Shape;341;p41">
            <a:extLst>
              <a:ext uri="{FF2B5EF4-FFF2-40B4-BE49-F238E27FC236}">
                <a16:creationId xmlns:a16="http://schemas.microsoft.com/office/drawing/2014/main" id="{D9DA7635-5D0B-FB99-7D03-6EFC8B0723FB}"/>
              </a:ext>
            </a:extLst>
          </p:cNvPr>
          <p:cNvGrpSpPr/>
          <p:nvPr/>
        </p:nvGrpSpPr>
        <p:grpSpPr>
          <a:xfrm>
            <a:off x="429726" y="4320505"/>
            <a:ext cx="1049020" cy="567000"/>
            <a:chOff x="429726" y="4320505"/>
            <a:chExt cx="1049020" cy="567000"/>
          </a:xfrm>
        </p:grpSpPr>
        <p:sp>
          <p:nvSpPr>
            <p:cNvPr id="342" name="Google Shape;342;p41">
              <a:extLst>
                <a:ext uri="{FF2B5EF4-FFF2-40B4-BE49-F238E27FC236}">
                  <a16:creationId xmlns:a16="http://schemas.microsoft.com/office/drawing/2014/main" id="{2580A1AE-4A9A-0EED-0A78-2FF7FA6DE39E}"/>
                </a:ext>
              </a:extLst>
            </p:cNvPr>
            <p:cNvSpPr/>
            <p:nvPr/>
          </p:nvSpPr>
          <p:spPr>
            <a:xfrm flipH="1">
              <a:off x="429726" y="4320505"/>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343" name="Google Shape;343;p41">
              <a:extLst>
                <a:ext uri="{FF2B5EF4-FFF2-40B4-BE49-F238E27FC236}">
                  <a16:creationId xmlns:a16="http://schemas.microsoft.com/office/drawing/2014/main" id="{D91C41D4-61D2-8F72-7E56-0B6005B92B6F}"/>
                </a:ext>
              </a:extLst>
            </p:cNvPr>
            <p:cNvSpPr/>
            <p:nvPr/>
          </p:nvSpPr>
          <p:spPr>
            <a:xfrm flipH="1">
              <a:off x="720921" y="4554687"/>
              <a:ext cx="757826" cy="9860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pic>
        <p:nvPicPr>
          <p:cNvPr id="2" name="Picture 1" descr="A graph of a reward and a reward chart&#10;&#10;Description automatically generated">
            <a:extLst>
              <a:ext uri="{FF2B5EF4-FFF2-40B4-BE49-F238E27FC236}">
                <a16:creationId xmlns:a16="http://schemas.microsoft.com/office/drawing/2014/main" id="{7FACCA44-50D3-28F3-0680-50AE58D2AFE8}"/>
              </a:ext>
            </a:extLst>
          </p:cNvPr>
          <p:cNvPicPr>
            <a:picLocks noChangeAspect="1"/>
          </p:cNvPicPr>
          <p:nvPr/>
        </p:nvPicPr>
        <p:blipFill>
          <a:blip r:embed="rId5"/>
          <a:stretch>
            <a:fillRect/>
          </a:stretch>
        </p:blipFill>
        <p:spPr>
          <a:xfrm>
            <a:off x="3614811" y="1279191"/>
            <a:ext cx="4655527" cy="1822401"/>
          </a:xfrm>
          <a:prstGeom prst="rect">
            <a:avLst/>
          </a:prstGeom>
        </p:spPr>
      </p:pic>
      <p:pic>
        <p:nvPicPr>
          <p:cNvPr id="5" name="download">
            <a:hlinkClick r:id="" action="ppaction://media"/>
            <a:extLst>
              <a:ext uri="{FF2B5EF4-FFF2-40B4-BE49-F238E27FC236}">
                <a16:creationId xmlns:a16="http://schemas.microsoft.com/office/drawing/2014/main" id="{BF7A0D71-EB92-12AA-76DE-0320694A09D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614810" y="3196093"/>
            <a:ext cx="2328789" cy="1769879"/>
          </a:xfrm>
          <a:prstGeom prst="rect">
            <a:avLst/>
          </a:prstGeom>
        </p:spPr>
      </p:pic>
      <p:pic>
        <p:nvPicPr>
          <p:cNvPr id="4" name="Picture 3">
            <a:extLst>
              <a:ext uri="{FF2B5EF4-FFF2-40B4-BE49-F238E27FC236}">
                <a16:creationId xmlns:a16="http://schemas.microsoft.com/office/drawing/2014/main" id="{AA8573AD-4A0E-4745-7D96-BC9A2E683F90}"/>
              </a:ext>
            </a:extLst>
          </p:cNvPr>
          <p:cNvPicPr>
            <a:picLocks noChangeAspect="1"/>
          </p:cNvPicPr>
          <p:nvPr/>
        </p:nvPicPr>
        <p:blipFill>
          <a:blip r:embed="rId7"/>
          <a:stretch>
            <a:fillRect/>
          </a:stretch>
        </p:blipFill>
        <p:spPr>
          <a:xfrm>
            <a:off x="5950337" y="3196093"/>
            <a:ext cx="2545964" cy="942047"/>
          </a:xfrm>
          <a:prstGeom prst="rect">
            <a:avLst/>
          </a:prstGeom>
        </p:spPr>
      </p:pic>
    </p:spTree>
    <p:extLst>
      <p:ext uri="{BB962C8B-B14F-4D97-AF65-F5344CB8AC3E}">
        <p14:creationId xmlns:p14="http://schemas.microsoft.com/office/powerpoint/2010/main" val="3566642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66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2">
          <a:extLst>
            <a:ext uri="{FF2B5EF4-FFF2-40B4-BE49-F238E27FC236}">
              <a16:creationId xmlns:a16="http://schemas.microsoft.com/office/drawing/2014/main" id="{9C105C12-E472-874B-8903-FA15B7C7A4C0}"/>
            </a:ext>
          </a:extLst>
        </p:cNvPr>
        <p:cNvGrpSpPr/>
        <p:nvPr/>
      </p:nvGrpSpPr>
      <p:grpSpPr>
        <a:xfrm>
          <a:off x="0" y="0"/>
          <a:ext cx="0" cy="0"/>
          <a:chOff x="0" y="0"/>
          <a:chExt cx="0" cy="0"/>
        </a:xfrm>
      </p:grpSpPr>
      <p:sp>
        <p:nvSpPr>
          <p:cNvPr id="293" name="Google Shape;293;p37">
            <a:extLst>
              <a:ext uri="{FF2B5EF4-FFF2-40B4-BE49-F238E27FC236}">
                <a16:creationId xmlns:a16="http://schemas.microsoft.com/office/drawing/2014/main" id="{689E99AB-99B4-544F-417A-7BD48B92D9B1}"/>
              </a:ext>
            </a:extLst>
          </p:cNvPr>
          <p:cNvSpPr txBox="1">
            <a:spLocks noGrp="1"/>
          </p:cNvSpPr>
          <p:nvPr>
            <p:ph type="title"/>
          </p:nvPr>
        </p:nvSpPr>
        <p:spPr>
          <a:xfrm>
            <a:off x="3852268" y="2720828"/>
            <a:ext cx="4174062" cy="865200"/>
          </a:xfrm>
          <a:prstGeom prst="rect">
            <a:avLst/>
          </a:prstGeom>
        </p:spPr>
        <p:txBody>
          <a:bodyPr spcFirstLastPara="1" wrap="square" lIns="91425" tIns="91425" rIns="91425" bIns="91425" anchor="b" anchorCtr="0">
            <a:noAutofit/>
          </a:bodyPr>
          <a:lstStyle/>
          <a:p>
            <a:r>
              <a:rPr lang="en">
                <a:latin typeface="DM Sans" pitchFamily="2" charset="0"/>
              </a:rPr>
              <a:t>Model Evaluation</a:t>
            </a:r>
          </a:p>
        </p:txBody>
      </p:sp>
      <p:sp>
        <p:nvSpPr>
          <p:cNvPr id="294" name="Google Shape;294;p37">
            <a:extLst>
              <a:ext uri="{FF2B5EF4-FFF2-40B4-BE49-F238E27FC236}">
                <a16:creationId xmlns:a16="http://schemas.microsoft.com/office/drawing/2014/main" id="{17944313-2F9E-3E59-193F-A23D44ADFC5F}"/>
              </a:ext>
            </a:extLst>
          </p:cNvPr>
          <p:cNvSpPr txBox="1">
            <a:spLocks noGrp="1"/>
          </p:cNvSpPr>
          <p:nvPr>
            <p:ph type="title" idx="2"/>
          </p:nvPr>
        </p:nvSpPr>
        <p:spPr>
          <a:xfrm>
            <a:off x="3852268" y="1277389"/>
            <a:ext cx="14199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DM Sans" pitchFamily="2" charset="0"/>
              </a:rPr>
              <a:t>04.</a:t>
            </a:r>
            <a:endParaRPr>
              <a:latin typeface="DM Sans" pitchFamily="2" charset="0"/>
            </a:endParaRPr>
          </a:p>
        </p:txBody>
      </p:sp>
      <p:pic>
        <p:nvPicPr>
          <p:cNvPr id="296" name="Google Shape;296;p37">
            <a:extLst>
              <a:ext uri="{FF2B5EF4-FFF2-40B4-BE49-F238E27FC236}">
                <a16:creationId xmlns:a16="http://schemas.microsoft.com/office/drawing/2014/main" id="{F242CBCD-7F1C-3292-4D27-021595ACFDCA}"/>
              </a:ext>
            </a:extLst>
          </p:cNvPr>
          <p:cNvPicPr preferRelativeResize="0"/>
          <p:nvPr/>
        </p:nvPicPr>
        <p:blipFill rotWithShape="1">
          <a:blip r:embed="rId3">
            <a:alphaModFix/>
          </a:blip>
          <a:srcRect l="58164" t="31042" b="36412"/>
          <a:stretch/>
        </p:blipFill>
        <p:spPr>
          <a:xfrm rot="5400000" flipH="1">
            <a:off x="-1238249" y="1238250"/>
            <a:ext cx="5143501" cy="2666998"/>
          </a:xfrm>
          <a:prstGeom prst="rect">
            <a:avLst/>
          </a:prstGeom>
          <a:noFill/>
          <a:ln>
            <a:noFill/>
          </a:ln>
        </p:spPr>
      </p:pic>
      <p:grpSp>
        <p:nvGrpSpPr>
          <p:cNvPr id="297" name="Google Shape;297;p37">
            <a:extLst>
              <a:ext uri="{FF2B5EF4-FFF2-40B4-BE49-F238E27FC236}">
                <a16:creationId xmlns:a16="http://schemas.microsoft.com/office/drawing/2014/main" id="{0B3CDC9C-E7A8-1432-BEEB-6A36CD65BE30}"/>
              </a:ext>
            </a:extLst>
          </p:cNvPr>
          <p:cNvGrpSpPr/>
          <p:nvPr/>
        </p:nvGrpSpPr>
        <p:grpSpPr>
          <a:xfrm flipH="1">
            <a:off x="6461266" y="539501"/>
            <a:ext cx="1966880" cy="1229561"/>
            <a:chOff x="5692063" y="2878600"/>
            <a:chExt cx="2254562" cy="1409400"/>
          </a:xfrm>
        </p:grpSpPr>
        <p:sp>
          <p:nvSpPr>
            <p:cNvPr id="298" name="Google Shape;298;p37">
              <a:extLst>
                <a:ext uri="{FF2B5EF4-FFF2-40B4-BE49-F238E27FC236}">
                  <a16:creationId xmlns:a16="http://schemas.microsoft.com/office/drawing/2014/main" id="{8A1ABB5F-B40A-0DBA-7810-D26A5EB0E2A3}"/>
                </a:ext>
              </a:extLst>
            </p:cNvPr>
            <p:cNvSpPr/>
            <p:nvPr/>
          </p:nvSpPr>
          <p:spPr>
            <a:xfrm>
              <a:off x="6537225" y="2878600"/>
              <a:ext cx="1409400" cy="1409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299" name="Google Shape;299;p37">
              <a:extLst>
                <a:ext uri="{FF2B5EF4-FFF2-40B4-BE49-F238E27FC236}">
                  <a16:creationId xmlns:a16="http://schemas.microsoft.com/office/drawing/2014/main" id="{FCE05915-2C57-D81C-418B-44C47603413D}"/>
                </a:ext>
              </a:extLst>
            </p:cNvPr>
            <p:cNvSpPr/>
            <p:nvPr/>
          </p:nvSpPr>
          <p:spPr>
            <a:xfrm>
              <a:off x="6185162" y="3258250"/>
              <a:ext cx="650100" cy="650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300" name="Google Shape;300;p37">
              <a:extLst>
                <a:ext uri="{FF2B5EF4-FFF2-40B4-BE49-F238E27FC236}">
                  <a16:creationId xmlns:a16="http://schemas.microsoft.com/office/drawing/2014/main" id="{114B3AA2-B483-CF57-8A30-9CAAFC14E917}"/>
                </a:ext>
              </a:extLst>
            </p:cNvPr>
            <p:cNvSpPr/>
            <p:nvPr/>
          </p:nvSpPr>
          <p:spPr>
            <a:xfrm>
              <a:off x="5692063" y="3526781"/>
              <a:ext cx="877482" cy="11303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grpSp>
        <p:nvGrpSpPr>
          <p:cNvPr id="301" name="Google Shape;301;p37">
            <a:extLst>
              <a:ext uri="{FF2B5EF4-FFF2-40B4-BE49-F238E27FC236}">
                <a16:creationId xmlns:a16="http://schemas.microsoft.com/office/drawing/2014/main" id="{EE8A4CE7-EB50-09B1-14C4-AA8DE360E1B7}"/>
              </a:ext>
            </a:extLst>
          </p:cNvPr>
          <p:cNvGrpSpPr/>
          <p:nvPr/>
        </p:nvGrpSpPr>
        <p:grpSpPr>
          <a:xfrm rot="-5400000">
            <a:off x="1625968" y="3898026"/>
            <a:ext cx="534426" cy="877509"/>
            <a:chOff x="5741750" y="3809796"/>
            <a:chExt cx="674100" cy="1106709"/>
          </a:xfrm>
        </p:grpSpPr>
        <p:sp>
          <p:nvSpPr>
            <p:cNvPr id="302" name="Google Shape;302;p37">
              <a:extLst>
                <a:ext uri="{FF2B5EF4-FFF2-40B4-BE49-F238E27FC236}">
                  <a16:creationId xmlns:a16="http://schemas.microsoft.com/office/drawing/2014/main" id="{9C8FF0FA-93A3-7695-7C70-E3EF51745D2D}"/>
                </a:ext>
              </a:extLst>
            </p:cNvPr>
            <p:cNvSpPr/>
            <p:nvPr/>
          </p:nvSpPr>
          <p:spPr>
            <a:xfrm>
              <a:off x="5741750" y="4242405"/>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3" name="Google Shape;303;p37">
              <a:extLst>
                <a:ext uri="{FF2B5EF4-FFF2-40B4-BE49-F238E27FC236}">
                  <a16:creationId xmlns:a16="http://schemas.microsoft.com/office/drawing/2014/main" id="{54FC44B0-A8EB-F05A-114B-ED8B9F79381C}"/>
                </a:ext>
              </a:extLst>
            </p:cNvPr>
            <p:cNvSpPr/>
            <p:nvPr/>
          </p:nvSpPr>
          <p:spPr>
            <a:xfrm>
              <a:off x="5741750" y="3809796"/>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extLst>
      <p:ext uri="{BB962C8B-B14F-4D97-AF65-F5344CB8AC3E}">
        <p14:creationId xmlns:p14="http://schemas.microsoft.com/office/powerpoint/2010/main" val="3354869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latin typeface="DM Sans" pitchFamily="2" charset="0"/>
              </a:rPr>
              <a:t>Average Reward Per Episode</a:t>
            </a:r>
            <a:endParaRPr lang="en-US">
              <a:latin typeface="DM Sans" pitchFamily="2" charset="0"/>
            </a:endParaRPr>
          </a:p>
        </p:txBody>
      </p:sp>
      <p:sp>
        <p:nvSpPr>
          <p:cNvPr id="353" name="Google Shape;353;p42"/>
          <p:cNvSpPr txBox="1">
            <a:spLocks noGrp="1"/>
          </p:cNvSpPr>
          <p:nvPr>
            <p:ph type="subTitle" idx="1"/>
          </p:nvPr>
        </p:nvSpPr>
        <p:spPr>
          <a:xfrm>
            <a:off x="1137342" y="1575655"/>
            <a:ext cx="2428818" cy="1447916"/>
          </a:xfrm>
          <a:prstGeom prst="rect">
            <a:avLst/>
          </a:prstGeom>
        </p:spPr>
        <p:txBody>
          <a:bodyPr spcFirstLastPara="1" wrap="square" lIns="91425" tIns="91425" rIns="91425" bIns="91425" anchor="t" anchorCtr="0">
            <a:noAutofit/>
          </a:bodyPr>
          <a:lstStyle/>
          <a:p>
            <a:pPr marL="285750" indent="-285750">
              <a:lnSpc>
                <a:spcPct val="114999"/>
              </a:lnSpc>
              <a:buFont typeface="Arial" panose="020B0604020202020204" pitchFamily="34" charset="0"/>
              <a:buChar char="•"/>
            </a:pPr>
            <a:r>
              <a:rPr lang="en" sz="1200">
                <a:latin typeface="DM Sans" pitchFamily="2" charset="0"/>
              </a:rPr>
              <a:t>SAC is way ahead in performance than the other models.</a:t>
            </a:r>
          </a:p>
          <a:p>
            <a:pPr marL="0" indent="0">
              <a:lnSpc>
                <a:spcPct val="114999"/>
              </a:lnSpc>
            </a:pPr>
            <a:endParaRPr lang="en" sz="1200">
              <a:latin typeface="DM Sans" pitchFamily="2" charset="0"/>
            </a:endParaRPr>
          </a:p>
          <a:p>
            <a:pPr marL="285750" indent="-285750">
              <a:lnSpc>
                <a:spcPct val="114999"/>
              </a:lnSpc>
              <a:buFont typeface="Arial" panose="020B0604020202020204" pitchFamily="34" charset="0"/>
              <a:buChar char="•"/>
            </a:pPr>
            <a:r>
              <a:rPr lang="en" sz="1200">
                <a:latin typeface="DM Sans" pitchFamily="2" charset="0"/>
              </a:rPr>
              <a:t>It is consistently able to achieve high rewards.</a:t>
            </a:r>
          </a:p>
          <a:p>
            <a:pPr marL="285750" indent="-285750">
              <a:lnSpc>
                <a:spcPct val="114999"/>
              </a:lnSpc>
              <a:buFont typeface="Arial" panose="020B0604020202020204" pitchFamily="34" charset="0"/>
              <a:buChar char="•"/>
            </a:pPr>
            <a:endParaRPr lang="en" sz="1200">
              <a:latin typeface="DM Sans" pitchFamily="2" charset="0"/>
            </a:endParaRPr>
          </a:p>
          <a:p>
            <a:pPr marL="285750" indent="-285750">
              <a:lnSpc>
                <a:spcPct val="114999"/>
              </a:lnSpc>
              <a:buFont typeface="Arial" panose="020B0604020202020204" pitchFamily="34" charset="0"/>
              <a:buChar char="•"/>
            </a:pPr>
            <a:r>
              <a:rPr lang="en" sz="1200">
                <a:latin typeface="DM Sans" pitchFamily="2" charset="0"/>
              </a:rPr>
              <a:t>Surprisingly, DDQN had the lowest average reward per episode, but still performed relatively well at balancing the pendulum.</a:t>
            </a:r>
          </a:p>
          <a:p>
            <a:pPr marL="0" indent="0">
              <a:lnSpc>
                <a:spcPct val="114999"/>
              </a:lnSpc>
            </a:pPr>
            <a:endParaRPr lang="en" sz="1200">
              <a:latin typeface="DM Sans" pitchFamily="2" charset="0"/>
            </a:endParaRPr>
          </a:p>
          <a:p>
            <a:pPr marL="0" indent="0">
              <a:lnSpc>
                <a:spcPct val="114999"/>
              </a:lnSpc>
            </a:pPr>
            <a:endParaRPr lang="en" sz="1200">
              <a:latin typeface="DM Sans" pitchFamily="2" charset="0"/>
            </a:endParaRPr>
          </a:p>
        </p:txBody>
      </p:sp>
      <p:sp>
        <p:nvSpPr>
          <p:cNvPr id="357" name="Google Shape;357;p42"/>
          <p:cNvSpPr/>
          <p:nvPr/>
        </p:nvSpPr>
        <p:spPr>
          <a:xfrm flipH="1">
            <a:off x="7390613" y="4571054"/>
            <a:ext cx="757826" cy="9860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DM Sans" pitchFamily="2" charset="0"/>
              <a:ea typeface="Calibri"/>
              <a:cs typeface="Calibri"/>
              <a:sym typeface="Calibri"/>
            </a:endParaRPr>
          </a:p>
        </p:txBody>
      </p:sp>
      <p:pic>
        <p:nvPicPr>
          <p:cNvPr id="14" name="Picture 13" descr="A graph of different colored rectangular shapes&#10;&#10;Description automatically generated">
            <a:extLst>
              <a:ext uri="{FF2B5EF4-FFF2-40B4-BE49-F238E27FC236}">
                <a16:creationId xmlns:a16="http://schemas.microsoft.com/office/drawing/2014/main" id="{3DEB2F50-0991-EE24-6D80-C71318761786}"/>
              </a:ext>
            </a:extLst>
          </p:cNvPr>
          <p:cNvPicPr>
            <a:picLocks noChangeAspect="1"/>
          </p:cNvPicPr>
          <p:nvPr/>
        </p:nvPicPr>
        <p:blipFill>
          <a:blip r:embed="rId3"/>
          <a:stretch>
            <a:fillRect/>
          </a:stretch>
        </p:blipFill>
        <p:spPr>
          <a:xfrm>
            <a:off x="4380402" y="1575655"/>
            <a:ext cx="4036402" cy="265600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7">
          <a:extLst>
            <a:ext uri="{FF2B5EF4-FFF2-40B4-BE49-F238E27FC236}">
              <a16:creationId xmlns:a16="http://schemas.microsoft.com/office/drawing/2014/main" id="{3E0F29C6-7126-7DF2-D084-9B858F15D816}"/>
            </a:ext>
          </a:extLst>
        </p:cNvPr>
        <p:cNvGrpSpPr/>
        <p:nvPr/>
      </p:nvGrpSpPr>
      <p:grpSpPr>
        <a:xfrm>
          <a:off x="0" y="0"/>
          <a:ext cx="0" cy="0"/>
          <a:chOff x="0" y="0"/>
          <a:chExt cx="0" cy="0"/>
        </a:xfrm>
      </p:grpSpPr>
      <p:sp>
        <p:nvSpPr>
          <p:cNvPr id="348" name="Google Shape;348;p42">
            <a:extLst>
              <a:ext uri="{FF2B5EF4-FFF2-40B4-BE49-F238E27FC236}">
                <a16:creationId xmlns:a16="http://schemas.microsoft.com/office/drawing/2014/main" id="{D791666C-4B55-5B31-9797-AE8041FAA01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latin typeface="DM Sans" pitchFamily="2" charset="0"/>
              </a:rPr>
              <a:t>Success Rate</a:t>
            </a:r>
            <a:endParaRPr lang="en-US">
              <a:latin typeface="DM Sans" pitchFamily="2" charset="0"/>
            </a:endParaRPr>
          </a:p>
        </p:txBody>
      </p:sp>
      <p:sp>
        <p:nvSpPr>
          <p:cNvPr id="353" name="Google Shape;353;p42">
            <a:extLst>
              <a:ext uri="{FF2B5EF4-FFF2-40B4-BE49-F238E27FC236}">
                <a16:creationId xmlns:a16="http://schemas.microsoft.com/office/drawing/2014/main" id="{BE95FB64-C758-4474-F251-52E0821920D2}"/>
              </a:ext>
            </a:extLst>
          </p:cNvPr>
          <p:cNvSpPr txBox="1">
            <a:spLocks noGrp="1"/>
          </p:cNvSpPr>
          <p:nvPr>
            <p:ph type="subTitle" idx="1"/>
          </p:nvPr>
        </p:nvSpPr>
        <p:spPr>
          <a:xfrm>
            <a:off x="971460" y="1223962"/>
            <a:ext cx="2693760" cy="3127246"/>
          </a:xfrm>
          <a:prstGeom prst="rect">
            <a:avLst/>
          </a:prstGeom>
        </p:spPr>
        <p:txBody>
          <a:bodyPr spcFirstLastPara="1" wrap="square" lIns="91425" tIns="91425" rIns="91425" bIns="91425" anchor="t" anchorCtr="0">
            <a:noAutofit/>
          </a:bodyPr>
          <a:lstStyle/>
          <a:p>
            <a:pPr marL="171450" indent="-171450">
              <a:lnSpc>
                <a:spcPct val="114999"/>
              </a:lnSpc>
              <a:buFont typeface="Arial" panose="020B0604020202020204" pitchFamily="34" charset="0"/>
              <a:buChar char="•"/>
            </a:pPr>
            <a:r>
              <a:rPr lang="en" sz="1200">
                <a:latin typeface="DM Sans" pitchFamily="2" charset="0"/>
              </a:rPr>
              <a:t>This metric calculates how well a model is able to improve from past experiences.</a:t>
            </a:r>
          </a:p>
          <a:p>
            <a:pPr marL="0" indent="0">
              <a:lnSpc>
                <a:spcPct val="114999"/>
              </a:lnSpc>
            </a:pPr>
            <a:endParaRPr lang="en" sz="1200">
              <a:latin typeface="DM Sans" pitchFamily="2" charset="0"/>
            </a:endParaRPr>
          </a:p>
          <a:p>
            <a:pPr marL="171450" indent="-171450">
              <a:lnSpc>
                <a:spcPct val="114999"/>
              </a:lnSpc>
              <a:buFont typeface="Arial" panose="020B0604020202020204" pitchFamily="34" charset="0"/>
              <a:buChar char="•"/>
            </a:pPr>
            <a:r>
              <a:rPr lang="en" sz="1200">
                <a:latin typeface="DM Sans" pitchFamily="2" charset="0"/>
              </a:rPr>
              <a:t>DQN has the highest success rate because it whenever it performed badly, it was able to adjust itself to continuously improve over time.</a:t>
            </a:r>
          </a:p>
          <a:p>
            <a:pPr marL="0" indent="0">
              <a:lnSpc>
                <a:spcPct val="114999"/>
              </a:lnSpc>
            </a:pPr>
            <a:endParaRPr lang="en" sz="1200">
              <a:latin typeface="DM Sans" pitchFamily="2" charset="0"/>
            </a:endParaRPr>
          </a:p>
          <a:p>
            <a:pPr marL="171450" indent="-171450">
              <a:lnSpc>
                <a:spcPct val="114999"/>
              </a:lnSpc>
              <a:buFont typeface="Arial" panose="020B0604020202020204" pitchFamily="34" charset="0"/>
              <a:buChar char="•"/>
            </a:pPr>
            <a:r>
              <a:rPr lang="en" sz="1200">
                <a:latin typeface="DM Sans" pitchFamily="2" charset="0"/>
              </a:rPr>
              <a:t>SAC had the lowest because it achieved stability and success way faster than the other models.</a:t>
            </a:r>
          </a:p>
        </p:txBody>
      </p:sp>
      <p:sp>
        <p:nvSpPr>
          <p:cNvPr id="357" name="Google Shape;357;p42">
            <a:extLst>
              <a:ext uri="{FF2B5EF4-FFF2-40B4-BE49-F238E27FC236}">
                <a16:creationId xmlns:a16="http://schemas.microsoft.com/office/drawing/2014/main" id="{13C81BE6-4E72-C2DC-C5B3-FE5BEC007690}"/>
              </a:ext>
            </a:extLst>
          </p:cNvPr>
          <p:cNvSpPr/>
          <p:nvPr/>
        </p:nvSpPr>
        <p:spPr>
          <a:xfrm flipH="1">
            <a:off x="7390613" y="4571054"/>
            <a:ext cx="757826" cy="9860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DM Sans" pitchFamily="2" charset="0"/>
              <a:ea typeface="Calibri"/>
              <a:cs typeface="Calibri"/>
              <a:sym typeface="Calibri"/>
            </a:endParaRPr>
          </a:p>
        </p:txBody>
      </p:sp>
      <p:pic>
        <p:nvPicPr>
          <p:cNvPr id="2" name="Picture 1" descr="A graph of different colored rectangular shapes&#10;&#10;Description automatically generated">
            <a:extLst>
              <a:ext uri="{FF2B5EF4-FFF2-40B4-BE49-F238E27FC236}">
                <a16:creationId xmlns:a16="http://schemas.microsoft.com/office/drawing/2014/main" id="{231ACF49-0AC7-0717-2FF3-4514BCC5982B}"/>
              </a:ext>
            </a:extLst>
          </p:cNvPr>
          <p:cNvPicPr>
            <a:picLocks noChangeAspect="1"/>
          </p:cNvPicPr>
          <p:nvPr/>
        </p:nvPicPr>
        <p:blipFill>
          <a:blip r:embed="rId3"/>
          <a:stretch>
            <a:fillRect/>
          </a:stretch>
        </p:blipFill>
        <p:spPr>
          <a:xfrm>
            <a:off x="4114067" y="1223962"/>
            <a:ext cx="4494335" cy="2976929"/>
          </a:xfrm>
          <a:prstGeom prst="rect">
            <a:avLst/>
          </a:prstGeom>
        </p:spPr>
      </p:pic>
    </p:spTree>
    <p:extLst>
      <p:ext uri="{BB962C8B-B14F-4D97-AF65-F5344CB8AC3E}">
        <p14:creationId xmlns:p14="http://schemas.microsoft.com/office/powerpoint/2010/main" val="2610600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7">
          <a:extLst>
            <a:ext uri="{FF2B5EF4-FFF2-40B4-BE49-F238E27FC236}">
              <a16:creationId xmlns:a16="http://schemas.microsoft.com/office/drawing/2014/main" id="{36B8F251-53D3-17C0-373A-618ED1A44513}"/>
            </a:ext>
          </a:extLst>
        </p:cNvPr>
        <p:cNvGrpSpPr/>
        <p:nvPr/>
      </p:nvGrpSpPr>
      <p:grpSpPr>
        <a:xfrm>
          <a:off x="0" y="0"/>
          <a:ext cx="0" cy="0"/>
          <a:chOff x="0" y="0"/>
          <a:chExt cx="0" cy="0"/>
        </a:xfrm>
      </p:grpSpPr>
      <p:sp>
        <p:nvSpPr>
          <p:cNvPr id="348" name="Google Shape;348;p42">
            <a:extLst>
              <a:ext uri="{FF2B5EF4-FFF2-40B4-BE49-F238E27FC236}">
                <a16:creationId xmlns:a16="http://schemas.microsoft.com/office/drawing/2014/main" id="{ED13E37E-F722-5655-87BC-0C98C2E78556}"/>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latin typeface="DM Sans" pitchFamily="2" charset="0"/>
              </a:rPr>
              <a:t>Efficiency Scores</a:t>
            </a:r>
            <a:endParaRPr lang="en-US">
              <a:latin typeface="DM Sans" pitchFamily="2" charset="0"/>
            </a:endParaRPr>
          </a:p>
        </p:txBody>
      </p:sp>
      <p:sp>
        <p:nvSpPr>
          <p:cNvPr id="353" name="Google Shape;353;p42">
            <a:extLst>
              <a:ext uri="{FF2B5EF4-FFF2-40B4-BE49-F238E27FC236}">
                <a16:creationId xmlns:a16="http://schemas.microsoft.com/office/drawing/2014/main" id="{A76C0787-4E44-6484-1729-4AD91D084734}"/>
              </a:ext>
            </a:extLst>
          </p:cNvPr>
          <p:cNvSpPr txBox="1">
            <a:spLocks noGrp="1"/>
          </p:cNvSpPr>
          <p:nvPr>
            <p:ph type="subTitle" idx="1"/>
          </p:nvPr>
        </p:nvSpPr>
        <p:spPr>
          <a:xfrm>
            <a:off x="1084002" y="1390382"/>
            <a:ext cx="2619318" cy="3127246"/>
          </a:xfrm>
          <a:prstGeom prst="rect">
            <a:avLst/>
          </a:prstGeom>
        </p:spPr>
        <p:txBody>
          <a:bodyPr spcFirstLastPara="1" wrap="square" lIns="91425" tIns="91425" rIns="91425" bIns="91425" anchor="t" anchorCtr="0">
            <a:noAutofit/>
          </a:bodyPr>
          <a:lstStyle/>
          <a:p>
            <a:pPr marL="171450" indent="-171450">
              <a:lnSpc>
                <a:spcPct val="114999"/>
              </a:lnSpc>
              <a:buFont typeface="Arial" panose="020B0604020202020204" pitchFamily="34" charset="0"/>
              <a:buChar char="•"/>
            </a:pPr>
            <a:r>
              <a:rPr lang="en" sz="1200">
                <a:latin typeface="DM Sans" pitchFamily="2" charset="0"/>
              </a:rPr>
              <a:t>Efficiency is calculated by total reward/total steps.</a:t>
            </a:r>
          </a:p>
          <a:p>
            <a:pPr marL="0" indent="0">
              <a:lnSpc>
                <a:spcPct val="114999"/>
              </a:lnSpc>
            </a:pPr>
            <a:endParaRPr lang="en" sz="1200">
              <a:latin typeface="DM Sans" pitchFamily="2" charset="0"/>
            </a:endParaRPr>
          </a:p>
          <a:p>
            <a:pPr marL="171450" indent="-171450">
              <a:lnSpc>
                <a:spcPct val="114999"/>
              </a:lnSpc>
              <a:buFont typeface="Arial" panose="020B0604020202020204" pitchFamily="34" charset="0"/>
              <a:buChar char="•"/>
            </a:pPr>
            <a:r>
              <a:rPr lang="en" sz="1200">
                <a:latin typeface="DM Sans" pitchFamily="2" charset="0"/>
              </a:rPr>
              <a:t>Defined as the ability to </a:t>
            </a:r>
            <a:r>
              <a:rPr lang="en" sz="1200" b="1">
                <a:latin typeface="DM Sans" pitchFamily="2" charset="0"/>
              </a:rPr>
              <a:t>achieve more with less.</a:t>
            </a:r>
          </a:p>
          <a:p>
            <a:pPr marL="0" indent="0">
              <a:lnSpc>
                <a:spcPct val="114999"/>
              </a:lnSpc>
            </a:pPr>
            <a:endParaRPr lang="en" sz="1200">
              <a:latin typeface="DM Sans" pitchFamily="2" charset="0"/>
            </a:endParaRPr>
          </a:p>
          <a:p>
            <a:pPr marL="171450" indent="-171450">
              <a:lnSpc>
                <a:spcPct val="114999"/>
              </a:lnSpc>
              <a:buFont typeface="Arial" panose="020B0604020202020204" pitchFamily="34" charset="0"/>
              <a:buChar char="•"/>
            </a:pPr>
            <a:r>
              <a:rPr lang="en" sz="1200">
                <a:latin typeface="DM Sans" pitchFamily="2" charset="0"/>
              </a:rPr>
              <a:t>Not surprisingly, SAC had the highest efficiency score as it required the least number of episodes to achieve success at balancing the pendulum.</a:t>
            </a:r>
          </a:p>
        </p:txBody>
      </p:sp>
      <p:sp>
        <p:nvSpPr>
          <p:cNvPr id="357" name="Google Shape;357;p42">
            <a:extLst>
              <a:ext uri="{FF2B5EF4-FFF2-40B4-BE49-F238E27FC236}">
                <a16:creationId xmlns:a16="http://schemas.microsoft.com/office/drawing/2014/main" id="{286E3A4E-BDE2-3CAF-BAC5-5A3472D2C6B9}"/>
              </a:ext>
            </a:extLst>
          </p:cNvPr>
          <p:cNvSpPr/>
          <p:nvPr/>
        </p:nvSpPr>
        <p:spPr>
          <a:xfrm flipH="1">
            <a:off x="7390613" y="4571054"/>
            <a:ext cx="757826" cy="9860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DM Sans" pitchFamily="2" charset="0"/>
              <a:ea typeface="Calibri"/>
              <a:cs typeface="Calibri"/>
              <a:sym typeface="Calibri"/>
            </a:endParaRPr>
          </a:p>
        </p:txBody>
      </p:sp>
      <p:pic>
        <p:nvPicPr>
          <p:cNvPr id="2" name="Picture 1" descr="A graph of efficiency scores&#10;&#10;Description automatically generated">
            <a:extLst>
              <a:ext uri="{FF2B5EF4-FFF2-40B4-BE49-F238E27FC236}">
                <a16:creationId xmlns:a16="http://schemas.microsoft.com/office/drawing/2014/main" id="{DC2B5A3B-7D82-7D6A-559F-6003A038EB28}"/>
              </a:ext>
            </a:extLst>
          </p:cNvPr>
          <p:cNvPicPr>
            <a:picLocks noChangeAspect="1"/>
          </p:cNvPicPr>
          <p:nvPr/>
        </p:nvPicPr>
        <p:blipFill>
          <a:blip r:embed="rId3"/>
          <a:stretch>
            <a:fillRect/>
          </a:stretch>
        </p:blipFill>
        <p:spPr>
          <a:xfrm>
            <a:off x="4228367" y="1180001"/>
            <a:ext cx="4195397" cy="2779102"/>
          </a:xfrm>
          <a:prstGeom prst="rect">
            <a:avLst/>
          </a:prstGeom>
        </p:spPr>
      </p:pic>
    </p:spTree>
    <p:extLst>
      <p:ext uri="{BB962C8B-B14F-4D97-AF65-F5344CB8AC3E}">
        <p14:creationId xmlns:p14="http://schemas.microsoft.com/office/powerpoint/2010/main" val="197618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2"/>
        <p:cNvGrpSpPr/>
        <p:nvPr/>
      </p:nvGrpSpPr>
      <p:grpSpPr>
        <a:xfrm>
          <a:off x="0" y="0"/>
          <a:ext cx="0" cy="0"/>
          <a:chOff x="0" y="0"/>
          <a:chExt cx="0" cy="0"/>
        </a:xfrm>
      </p:grpSpPr>
      <p:sp>
        <p:nvSpPr>
          <p:cNvPr id="293" name="Google Shape;293;p37"/>
          <p:cNvSpPr txBox="1">
            <a:spLocks noGrp="1"/>
          </p:cNvSpPr>
          <p:nvPr>
            <p:ph type="title"/>
          </p:nvPr>
        </p:nvSpPr>
        <p:spPr>
          <a:xfrm>
            <a:off x="3834683" y="2747204"/>
            <a:ext cx="4587300" cy="865200"/>
          </a:xfrm>
          <a:prstGeom prst="rect">
            <a:avLst/>
          </a:prstGeom>
        </p:spPr>
        <p:txBody>
          <a:bodyPr spcFirstLastPara="1" wrap="square" lIns="91425" tIns="91425" rIns="91425" bIns="91425" anchor="b" anchorCtr="0">
            <a:noAutofit/>
          </a:bodyPr>
          <a:lstStyle/>
          <a:p>
            <a:r>
              <a:rPr lang="en">
                <a:latin typeface="DM Sans" pitchFamily="2" charset="0"/>
              </a:rPr>
              <a:t>Background Research</a:t>
            </a:r>
            <a:endParaRPr lang="en-US">
              <a:latin typeface="DM Sans" pitchFamily="2" charset="0"/>
            </a:endParaRPr>
          </a:p>
        </p:txBody>
      </p:sp>
      <p:sp>
        <p:nvSpPr>
          <p:cNvPr id="294" name="Google Shape;294;p37"/>
          <p:cNvSpPr txBox="1">
            <a:spLocks noGrp="1"/>
          </p:cNvSpPr>
          <p:nvPr>
            <p:ph type="title" idx="2"/>
          </p:nvPr>
        </p:nvSpPr>
        <p:spPr>
          <a:xfrm>
            <a:off x="3852268" y="1277389"/>
            <a:ext cx="14199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DM Sans" pitchFamily="2" charset="0"/>
              </a:rPr>
              <a:t>01.</a:t>
            </a:r>
            <a:endParaRPr>
              <a:latin typeface="DM Sans" pitchFamily="2" charset="0"/>
            </a:endParaRPr>
          </a:p>
        </p:txBody>
      </p:sp>
      <p:pic>
        <p:nvPicPr>
          <p:cNvPr id="296" name="Google Shape;296;p37"/>
          <p:cNvPicPr preferRelativeResize="0"/>
          <p:nvPr/>
        </p:nvPicPr>
        <p:blipFill rotWithShape="1">
          <a:blip r:embed="rId3">
            <a:alphaModFix/>
          </a:blip>
          <a:srcRect l="58164" t="31042" b="36412"/>
          <a:stretch/>
        </p:blipFill>
        <p:spPr>
          <a:xfrm rot="5400000" flipH="1">
            <a:off x="-1238249" y="1238250"/>
            <a:ext cx="5143501" cy="2666998"/>
          </a:xfrm>
          <a:prstGeom prst="rect">
            <a:avLst/>
          </a:prstGeom>
          <a:noFill/>
          <a:ln>
            <a:noFill/>
          </a:ln>
        </p:spPr>
      </p:pic>
      <p:grpSp>
        <p:nvGrpSpPr>
          <p:cNvPr id="297" name="Google Shape;297;p37"/>
          <p:cNvGrpSpPr/>
          <p:nvPr/>
        </p:nvGrpSpPr>
        <p:grpSpPr>
          <a:xfrm flipH="1">
            <a:off x="6461266" y="539501"/>
            <a:ext cx="1966880" cy="1229561"/>
            <a:chOff x="5692063" y="2878600"/>
            <a:chExt cx="2254562" cy="1409400"/>
          </a:xfrm>
        </p:grpSpPr>
        <p:sp>
          <p:nvSpPr>
            <p:cNvPr id="298" name="Google Shape;298;p37"/>
            <p:cNvSpPr/>
            <p:nvPr/>
          </p:nvSpPr>
          <p:spPr>
            <a:xfrm>
              <a:off x="6537225" y="2878600"/>
              <a:ext cx="1409400" cy="1409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299" name="Google Shape;299;p37"/>
            <p:cNvSpPr/>
            <p:nvPr/>
          </p:nvSpPr>
          <p:spPr>
            <a:xfrm>
              <a:off x="6185162" y="3258250"/>
              <a:ext cx="650100" cy="650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300" name="Google Shape;300;p37"/>
            <p:cNvSpPr/>
            <p:nvPr/>
          </p:nvSpPr>
          <p:spPr>
            <a:xfrm>
              <a:off x="5692063" y="3526781"/>
              <a:ext cx="877482" cy="11303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grpSp>
        <p:nvGrpSpPr>
          <p:cNvPr id="301" name="Google Shape;301;p37"/>
          <p:cNvGrpSpPr/>
          <p:nvPr/>
        </p:nvGrpSpPr>
        <p:grpSpPr>
          <a:xfrm rot="-5400000">
            <a:off x="1625968" y="3898026"/>
            <a:ext cx="534426" cy="877509"/>
            <a:chOff x="5741750" y="3809796"/>
            <a:chExt cx="674100" cy="1106709"/>
          </a:xfrm>
        </p:grpSpPr>
        <p:sp>
          <p:nvSpPr>
            <p:cNvPr id="302" name="Google Shape;302;p37"/>
            <p:cNvSpPr/>
            <p:nvPr/>
          </p:nvSpPr>
          <p:spPr>
            <a:xfrm>
              <a:off x="5741750" y="4242405"/>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3" name="Google Shape;303;p37"/>
            <p:cNvSpPr/>
            <p:nvPr/>
          </p:nvSpPr>
          <p:spPr>
            <a:xfrm>
              <a:off x="5741750" y="3809796"/>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7">
          <a:extLst>
            <a:ext uri="{FF2B5EF4-FFF2-40B4-BE49-F238E27FC236}">
              <a16:creationId xmlns:a16="http://schemas.microsoft.com/office/drawing/2014/main" id="{37257C58-12D3-1ECD-17AA-3AA5B33B0096}"/>
            </a:ext>
          </a:extLst>
        </p:cNvPr>
        <p:cNvGrpSpPr/>
        <p:nvPr/>
      </p:nvGrpSpPr>
      <p:grpSpPr>
        <a:xfrm>
          <a:off x="0" y="0"/>
          <a:ext cx="0" cy="0"/>
          <a:chOff x="0" y="0"/>
          <a:chExt cx="0" cy="0"/>
        </a:xfrm>
      </p:grpSpPr>
      <p:sp>
        <p:nvSpPr>
          <p:cNvPr id="348" name="Google Shape;348;p42">
            <a:extLst>
              <a:ext uri="{FF2B5EF4-FFF2-40B4-BE49-F238E27FC236}">
                <a16:creationId xmlns:a16="http://schemas.microsoft.com/office/drawing/2014/main" id="{994048C8-F510-457C-392B-160ADB11A26A}"/>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latin typeface="DM Sans" pitchFamily="2" charset="0"/>
              </a:rPr>
              <a:t>Two Sample Independent t-test</a:t>
            </a:r>
            <a:endParaRPr lang="en-US">
              <a:latin typeface="DM Sans" pitchFamily="2" charset="0"/>
            </a:endParaRPr>
          </a:p>
        </p:txBody>
      </p:sp>
      <p:sp>
        <p:nvSpPr>
          <p:cNvPr id="353" name="Google Shape;353;p42">
            <a:extLst>
              <a:ext uri="{FF2B5EF4-FFF2-40B4-BE49-F238E27FC236}">
                <a16:creationId xmlns:a16="http://schemas.microsoft.com/office/drawing/2014/main" id="{5E29D89D-064C-DB48-71BD-B0D52A363E8F}"/>
              </a:ext>
            </a:extLst>
          </p:cNvPr>
          <p:cNvSpPr txBox="1">
            <a:spLocks noGrp="1"/>
          </p:cNvSpPr>
          <p:nvPr>
            <p:ph type="subTitle" idx="1"/>
          </p:nvPr>
        </p:nvSpPr>
        <p:spPr>
          <a:xfrm>
            <a:off x="885882" y="1271984"/>
            <a:ext cx="2642178" cy="3127246"/>
          </a:xfrm>
          <a:prstGeom prst="rect">
            <a:avLst/>
          </a:prstGeom>
        </p:spPr>
        <p:txBody>
          <a:bodyPr spcFirstLastPara="1" wrap="square" lIns="91425" tIns="91425" rIns="91425" bIns="91425" anchor="t" anchorCtr="0">
            <a:noAutofit/>
          </a:bodyPr>
          <a:lstStyle/>
          <a:p>
            <a:pPr marL="171450" indent="-171450">
              <a:lnSpc>
                <a:spcPct val="114999"/>
              </a:lnSpc>
              <a:buFont typeface="Arial" panose="020B0604020202020204" pitchFamily="34" charset="0"/>
              <a:buChar char="•"/>
            </a:pPr>
            <a:r>
              <a:rPr lang="en" sz="1200">
                <a:latin typeface="DM Sans" pitchFamily="2" charset="0"/>
              </a:rPr>
              <a:t>To determine if the statistical difference between models are significant.</a:t>
            </a:r>
          </a:p>
          <a:p>
            <a:pPr marL="0" indent="0">
              <a:lnSpc>
                <a:spcPct val="114999"/>
              </a:lnSpc>
            </a:pPr>
            <a:endParaRPr lang="en" sz="1200">
              <a:latin typeface="DM Sans" pitchFamily="2" charset="0"/>
            </a:endParaRPr>
          </a:p>
          <a:p>
            <a:pPr marL="0" indent="0">
              <a:lnSpc>
                <a:spcPct val="114999"/>
              </a:lnSpc>
            </a:pPr>
            <a:r>
              <a:rPr lang="en" sz="1200">
                <a:latin typeface="DM Sans" pitchFamily="2" charset="0"/>
              </a:rPr>
              <a:t>H0: Average results are identical</a:t>
            </a:r>
          </a:p>
          <a:p>
            <a:pPr marL="0" indent="0">
              <a:lnSpc>
                <a:spcPct val="114999"/>
              </a:lnSpc>
            </a:pPr>
            <a:r>
              <a:rPr lang="en" sz="1200">
                <a:latin typeface="DM Sans" pitchFamily="2" charset="0"/>
              </a:rPr>
              <a:t>H1: Average results are not identical</a:t>
            </a:r>
          </a:p>
          <a:p>
            <a:pPr marL="0" indent="0">
              <a:lnSpc>
                <a:spcPct val="114999"/>
              </a:lnSpc>
            </a:pPr>
            <a:endParaRPr lang="en" sz="1200">
              <a:latin typeface="DM Sans" pitchFamily="2" charset="0"/>
            </a:endParaRPr>
          </a:p>
          <a:p>
            <a:pPr marL="171450" indent="-171450">
              <a:lnSpc>
                <a:spcPct val="114999"/>
              </a:lnSpc>
              <a:buFont typeface="Arial" panose="020B0604020202020204" pitchFamily="34" charset="0"/>
              <a:buChar char="•"/>
            </a:pPr>
            <a:r>
              <a:rPr lang="en" sz="1200">
                <a:latin typeface="DM Sans" pitchFamily="2" charset="0"/>
              </a:rPr>
              <a:t>With a 95% confidence level, H0 is rejected for all models except DDQN and Enhanced DQN.</a:t>
            </a:r>
          </a:p>
        </p:txBody>
      </p:sp>
      <p:sp>
        <p:nvSpPr>
          <p:cNvPr id="357" name="Google Shape;357;p42">
            <a:extLst>
              <a:ext uri="{FF2B5EF4-FFF2-40B4-BE49-F238E27FC236}">
                <a16:creationId xmlns:a16="http://schemas.microsoft.com/office/drawing/2014/main" id="{00948079-3973-F90C-0FC1-D75B46E5E2AE}"/>
              </a:ext>
            </a:extLst>
          </p:cNvPr>
          <p:cNvSpPr/>
          <p:nvPr/>
        </p:nvSpPr>
        <p:spPr>
          <a:xfrm flipH="1">
            <a:off x="7390613" y="4571054"/>
            <a:ext cx="757826" cy="9860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DM Sans" pitchFamily="2" charset="0"/>
              <a:ea typeface="Calibri"/>
              <a:cs typeface="Calibri"/>
              <a:sym typeface="Calibri"/>
            </a:endParaRPr>
          </a:p>
        </p:txBody>
      </p:sp>
      <p:graphicFrame>
        <p:nvGraphicFramePr>
          <p:cNvPr id="2" name="Table 1">
            <a:extLst>
              <a:ext uri="{FF2B5EF4-FFF2-40B4-BE49-F238E27FC236}">
                <a16:creationId xmlns:a16="http://schemas.microsoft.com/office/drawing/2014/main" id="{08E24140-D5BB-C50E-6EE4-31E7E5DD3420}"/>
              </a:ext>
            </a:extLst>
          </p:cNvPr>
          <p:cNvGraphicFramePr>
            <a:graphicFrameLocks noGrp="1"/>
          </p:cNvGraphicFramePr>
          <p:nvPr>
            <p:extLst>
              <p:ext uri="{D42A27DB-BD31-4B8C-83A1-F6EECF244321}">
                <p14:modId xmlns:p14="http://schemas.microsoft.com/office/powerpoint/2010/main" val="2215741310"/>
              </p:ext>
            </p:extLst>
          </p:nvPr>
        </p:nvGraphicFramePr>
        <p:xfrm>
          <a:off x="3915214" y="1381799"/>
          <a:ext cx="4505211" cy="2804699"/>
        </p:xfrm>
        <a:graphic>
          <a:graphicData uri="http://schemas.openxmlformats.org/drawingml/2006/table">
            <a:tbl>
              <a:tblPr firstRow="1" bandRow="1">
                <a:tableStyleId>{AB039A2B-FC9D-44A9-8C57-4A24BE07073D}</a:tableStyleId>
              </a:tblPr>
              <a:tblGrid>
                <a:gridCol w="1501737">
                  <a:extLst>
                    <a:ext uri="{9D8B030D-6E8A-4147-A177-3AD203B41FA5}">
                      <a16:colId xmlns:a16="http://schemas.microsoft.com/office/drawing/2014/main" val="4190149324"/>
                    </a:ext>
                  </a:extLst>
                </a:gridCol>
                <a:gridCol w="1501737">
                  <a:extLst>
                    <a:ext uri="{9D8B030D-6E8A-4147-A177-3AD203B41FA5}">
                      <a16:colId xmlns:a16="http://schemas.microsoft.com/office/drawing/2014/main" val="1051106370"/>
                    </a:ext>
                  </a:extLst>
                </a:gridCol>
                <a:gridCol w="1501737">
                  <a:extLst>
                    <a:ext uri="{9D8B030D-6E8A-4147-A177-3AD203B41FA5}">
                      <a16:colId xmlns:a16="http://schemas.microsoft.com/office/drawing/2014/main" val="260756513"/>
                    </a:ext>
                  </a:extLst>
                </a:gridCol>
              </a:tblGrid>
              <a:tr h="296968">
                <a:tc>
                  <a:txBody>
                    <a:bodyPr/>
                    <a:lstStyle/>
                    <a:p>
                      <a:r>
                        <a:rPr lang="en-US" sz="1200" b="1">
                          <a:latin typeface="DM Sans"/>
                        </a:rPr>
                        <a:t>Models</a:t>
                      </a:r>
                    </a:p>
                  </a:txBody>
                  <a:tcPr/>
                </a:tc>
                <a:tc>
                  <a:txBody>
                    <a:bodyPr/>
                    <a:lstStyle/>
                    <a:p>
                      <a:r>
                        <a:rPr lang="en-US" sz="1200" b="1">
                          <a:latin typeface="DM Sans"/>
                        </a:rPr>
                        <a:t>P-value (3s.f.)</a:t>
                      </a:r>
                    </a:p>
                  </a:txBody>
                  <a:tcPr/>
                </a:tc>
                <a:tc>
                  <a:txBody>
                    <a:bodyPr/>
                    <a:lstStyle/>
                    <a:p>
                      <a:r>
                        <a:rPr lang="en-US" sz="1200" b="1">
                          <a:latin typeface="DM Sans"/>
                        </a:rPr>
                        <a:t>H0 rejected?</a:t>
                      </a:r>
                    </a:p>
                  </a:txBody>
                  <a:tcPr/>
                </a:tc>
                <a:extLst>
                  <a:ext uri="{0D108BD9-81ED-4DB2-BD59-A6C34878D82A}">
                    <a16:rowId xmlns:a16="http://schemas.microsoft.com/office/drawing/2014/main" val="2703973161"/>
                  </a:ext>
                </a:extLst>
              </a:tr>
              <a:tr h="626933">
                <a:tc>
                  <a:txBody>
                    <a:bodyPr/>
                    <a:lstStyle/>
                    <a:p>
                      <a:r>
                        <a:rPr lang="en-US" sz="1200">
                          <a:latin typeface="DM Sans"/>
                        </a:rPr>
                        <a:t>DQN &amp; Enhanced DQN</a:t>
                      </a:r>
                    </a:p>
                  </a:txBody>
                  <a:tcPr/>
                </a:tc>
                <a:tc>
                  <a:txBody>
                    <a:bodyPr/>
                    <a:lstStyle/>
                    <a:p>
                      <a:r>
                        <a:rPr lang="en-US" sz="1200">
                          <a:latin typeface="DM Sans"/>
                        </a:rPr>
                        <a:t>1.89e-45</a:t>
                      </a:r>
                    </a:p>
                  </a:txBody>
                  <a:tcPr/>
                </a:tc>
                <a:tc>
                  <a:txBody>
                    <a:bodyPr/>
                    <a:lstStyle/>
                    <a:p>
                      <a:r>
                        <a:rPr lang="en-US" sz="1200">
                          <a:latin typeface="DM Sans"/>
                        </a:rPr>
                        <a:t>Yes</a:t>
                      </a:r>
                    </a:p>
                  </a:txBody>
                  <a:tcPr/>
                </a:tc>
                <a:extLst>
                  <a:ext uri="{0D108BD9-81ED-4DB2-BD59-A6C34878D82A}">
                    <a16:rowId xmlns:a16="http://schemas.microsoft.com/office/drawing/2014/main" val="945116373"/>
                  </a:ext>
                </a:extLst>
              </a:tr>
              <a:tr h="296968">
                <a:tc>
                  <a:txBody>
                    <a:bodyPr/>
                    <a:lstStyle/>
                    <a:p>
                      <a:pPr lvl="0">
                        <a:buNone/>
                      </a:pPr>
                      <a:r>
                        <a:rPr lang="en-US" sz="1200">
                          <a:latin typeface="DM Sans"/>
                        </a:rPr>
                        <a:t>DQN &amp; DDQN</a:t>
                      </a:r>
                    </a:p>
                  </a:txBody>
                  <a:tcPr/>
                </a:tc>
                <a:tc>
                  <a:txBody>
                    <a:bodyPr/>
                    <a:lstStyle/>
                    <a:p>
                      <a:pPr lvl="0">
                        <a:buNone/>
                      </a:pPr>
                      <a:r>
                        <a:rPr lang="en-US" sz="1200">
                          <a:latin typeface="DM Sans"/>
                        </a:rPr>
                        <a:t>4.46e-55</a:t>
                      </a:r>
                    </a:p>
                  </a:txBody>
                  <a:tcPr/>
                </a:tc>
                <a:tc>
                  <a:txBody>
                    <a:bodyPr/>
                    <a:lstStyle/>
                    <a:p>
                      <a:pPr lvl="0">
                        <a:buNone/>
                      </a:pPr>
                      <a:r>
                        <a:rPr lang="en-US" sz="1200">
                          <a:latin typeface="DM Sans"/>
                        </a:rPr>
                        <a:t>Yes</a:t>
                      </a:r>
                    </a:p>
                  </a:txBody>
                  <a:tcPr/>
                </a:tc>
                <a:extLst>
                  <a:ext uri="{0D108BD9-81ED-4DB2-BD59-A6C34878D82A}">
                    <a16:rowId xmlns:a16="http://schemas.microsoft.com/office/drawing/2014/main" val="2871008108"/>
                  </a:ext>
                </a:extLst>
              </a:tr>
              <a:tr h="296968">
                <a:tc>
                  <a:txBody>
                    <a:bodyPr/>
                    <a:lstStyle/>
                    <a:p>
                      <a:pPr lvl="0">
                        <a:buNone/>
                      </a:pPr>
                      <a:r>
                        <a:rPr lang="en-US" sz="1200">
                          <a:latin typeface="DM Sans"/>
                        </a:rPr>
                        <a:t>DQN &amp; SAC</a:t>
                      </a:r>
                    </a:p>
                  </a:txBody>
                  <a:tcPr/>
                </a:tc>
                <a:tc>
                  <a:txBody>
                    <a:bodyPr/>
                    <a:lstStyle/>
                    <a:p>
                      <a:pPr lvl="0">
                        <a:buNone/>
                      </a:pPr>
                      <a:r>
                        <a:rPr lang="en-US" sz="1200">
                          <a:latin typeface="DM Sans"/>
                        </a:rPr>
                        <a:t>1.41e-40</a:t>
                      </a:r>
                    </a:p>
                  </a:txBody>
                  <a:tcPr/>
                </a:tc>
                <a:tc>
                  <a:txBody>
                    <a:bodyPr/>
                    <a:lstStyle/>
                    <a:p>
                      <a:pPr lvl="0">
                        <a:buNone/>
                      </a:pPr>
                      <a:r>
                        <a:rPr lang="en-US" sz="1200">
                          <a:latin typeface="DM Sans"/>
                        </a:rPr>
                        <a:t>Yes</a:t>
                      </a:r>
                    </a:p>
                  </a:txBody>
                  <a:tcPr/>
                </a:tc>
                <a:extLst>
                  <a:ext uri="{0D108BD9-81ED-4DB2-BD59-A6C34878D82A}">
                    <a16:rowId xmlns:a16="http://schemas.microsoft.com/office/drawing/2014/main" val="237504123"/>
                  </a:ext>
                </a:extLst>
              </a:tr>
              <a:tr h="478449">
                <a:tc>
                  <a:txBody>
                    <a:bodyPr/>
                    <a:lstStyle/>
                    <a:p>
                      <a:r>
                        <a:rPr lang="en-US" sz="1200">
                          <a:latin typeface="DM Sans"/>
                        </a:rPr>
                        <a:t>Improved DQN &amp; DDQN</a:t>
                      </a:r>
                    </a:p>
                  </a:txBody>
                  <a:tcPr/>
                </a:tc>
                <a:tc>
                  <a:txBody>
                    <a:bodyPr/>
                    <a:lstStyle/>
                    <a:p>
                      <a:r>
                        <a:rPr lang="en-US" sz="1200">
                          <a:latin typeface="DM Sans"/>
                        </a:rPr>
                        <a:t>0.095</a:t>
                      </a:r>
                    </a:p>
                  </a:txBody>
                  <a:tcPr/>
                </a:tc>
                <a:tc>
                  <a:txBody>
                    <a:bodyPr/>
                    <a:lstStyle/>
                    <a:p>
                      <a:r>
                        <a:rPr lang="en-US" sz="1200">
                          <a:latin typeface="DM Sans"/>
                        </a:rPr>
                        <a:t>No</a:t>
                      </a:r>
                    </a:p>
                  </a:txBody>
                  <a:tcPr/>
                </a:tc>
                <a:extLst>
                  <a:ext uri="{0D108BD9-81ED-4DB2-BD59-A6C34878D82A}">
                    <a16:rowId xmlns:a16="http://schemas.microsoft.com/office/drawing/2014/main" val="2611870771"/>
                  </a:ext>
                </a:extLst>
              </a:tr>
              <a:tr h="478449">
                <a:tc>
                  <a:txBody>
                    <a:bodyPr/>
                    <a:lstStyle/>
                    <a:p>
                      <a:pPr lvl="0">
                        <a:buNone/>
                      </a:pPr>
                      <a:r>
                        <a:rPr lang="en-US" sz="1200">
                          <a:latin typeface="DM Sans"/>
                        </a:rPr>
                        <a:t>Improved DQN &amp; SAC</a:t>
                      </a:r>
                    </a:p>
                  </a:txBody>
                  <a:tcPr/>
                </a:tc>
                <a:tc>
                  <a:txBody>
                    <a:bodyPr/>
                    <a:lstStyle/>
                    <a:p>
                      <a:pPr lvl="0">
                        <a:buNone/>
                      </a:pPr>
                      <a:r>
                        <a:rPr lang="en-US" sz="1200">
                          <a:latin typeface="DM Sans"/>
                        </a:rPr>
                        <a:t>2.37e-152</a:t>
                      </a:r>
                    </a:p>
                  </a:txBody>
                  <a:tcPr/>
                </a:tc>
                <a:tc>
                  <a:txBody>
                    <a:bodyPr/>
                    <a:lstStyle/>
                    <a:p>
                      <a:pPr lvl="0">
                        <a:buNone/>
                      </a:pPr>
                      <a:r>
                        <a:rPr lang="en-US" sz="1200">
                          <a:latin typeface="DM Sans"/>
                        </a:rPr>
                        <a:t>Yes</a:t>
                      </a:r>
                    </a:p>
                  </a:txBody>
                  <a:tcPr/>
                </a:tc>
                <a:extLst>
                  <a:ext uri="{0D108BD9-81ED-4DB2-BD59-A6C34878D82A}">
                    <a16:rowId xmlns:a16="http://schemas.microsoft.com/office/drawing/2014/main" val="938945105"/>
                  </a:ext>
                </a:extLst>
              </a:tr>
              <a:tr h="329964">
                <a:tc>
                  <a:txBody>
                    <a:bodyPr/>
                    <a:lstStyle/>
                    <a:p>
                      <a:pPr lvl="0">
                        <a:buNone/>
                      </a:pPr>
                      <a:r>
                        <a:rPr lang="en-US" sz="1200">
                          <a:latin typeface="DM Sans"/>
                        </a:rPr>
                        <a:t>DDQN &amp; SAC</a:t>
                      </a:r>
                    </a:p>
                  </a:txBody>
                  <a:tcPr/>
                </a:tc>
                <a:tc>
                  <a:txBody>
                    <a:bodyPr/>
                    <a:lstStyle/>
                    <a:p>
                      <a:pPr lvl="0">
                        <a:buNone/>
                      </a:pPr>
                      <a:r>
                        <a:rPr lang="en-US" sz="1200">
                          <a:latin typeface="DM Sans"/>
                        </a:rPr>
                        <a:t>1.05e-166</a:t>
                      </a:r>
                    </a:p>
                  </a:txBody>
                  <a:tcPr/>
                </a:tc>
                <a:tc>
                  <a:txBody>
                    <a:bodyPr/>
                    <a:lstStyle/>
                    <a:p>
                      <a:pPr lvl="0">
                        <a:buNone/>
                      </a:pPr>
                      <a:r>
                        <a:rPr lang="en-US" sz="1200">
                          <a:latin typeface="DM Sans"/>
                        </a:rPr>
                        <a:t>Yes</a:t>
                      </a:r>
                    </a:p>
                  </a:txBody>
                  <a:tcPr/>
                </a:tc>
                <a:extLst>
                  <a:ext uri="{0D108BD9-81ED-4DB2-BD59-A6C34878D82A}">
                    <a16:rowId xmlns:a16="http://schemas.microsoft.com/office/drawing/2014/main" val="2083362241"/>
                  </a:ext>
                </a:extLst>
              </a:tr>
            </a:tbl>
          </a:graphicData>
        </a:graphic>
      </p:graphicFrame>
    </p:spTree>
    <p:extLst>
      <p:ext uri="{BB962C8B-B14F-4D97-AF65-F5344CB8AC3E}">
        <p14:creationId xmlns:p14="http://schemas.microsoft.com/office/powerpoint/2010/main" val="131527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2">
          <a:extLst>
            <a:ext uri="{FF2B5EF4-FFF2-40B4-BE49-F238E27FC236}">
              <a16:creationId xmlns:a16="http://schemas.microsoft.com/office/drawing/2014/main" id="{FDE2B7C4-9307-7EE6-A639-375D39D5FAC0}"/>
            </a:ext>
          </a:extLst>
        </p:cNvPr>
        <p:cNvGrpSpPr/>
        <p:nvPr/>
      </p:nvGrpSpPr>
      <p:grpSpPr>
        <a:xfrm>
          <a:off x="0" y="0"/>
          <a:ext cx="0" cy="0"/>
          <a:chOff x="0" y="0"/>
          <a:chExt cx="0" cy="0"/>
        </a:xfrm>
      </p:grpSpPr>
      <p:sp>
        <p:nvSpPr>
          <p:cNvPr id="293" name="Google Shape;293;p37">
            <a:extLst>
              <a:ext uri="{FF2B5EF4-FFF2-40B4-BE49-F238E27FC236}">
                <a16:creationId xmlns:a16="http://schemas.microsoft.com/office/drawing/2014/main" id="{5F789862-A92E-FCD2-5EE7-51BC3A003E1B}"/>
              </a:ext>
            </a:extLst>
          </p:cNvPr>
          <p:cNvSpPr txBox="1">
            <a:spLocks noGrp="1"/>
          </p:cNvSpPr>
          <p:nvPr>
            <p:ph type="title"/>
          </p:nvPr>
        </p:nvSpPr>
        <p:spPr>
          <a:xfrm>
            <a:off x="3852268" y="2720828"/>
            <a:ext cx="4174062" cy="865200"/>
          </a:xfrm>
          <a:prstGeom prst="rect">
            <a:avLst/>
          </a:prstGeom>
        </p:spPr>
        <p:txBody>
          <a:bodyPr spcFirstLastPara="1" wrap="square" lIns="91425" tIns="91425" rIns="91425" bIns="91425" anchor="b" anchorCtr="0">
            <a:noAutofit/>
          </a:bodyPr>
          <a:lstStyle/>
          <a:p>
            <a:r>
              <a:rPr lang="en">
                <a:latin typeface="DM Sans" pitchFamily="2" charset="0"/>
              </a:rPr>
              <a:t>Model Improvement</a:t>
            </a:r>
          </a:p>
        </p:txBody>
      </p:sp>
      <p:sp>
        <p:nvSpPr>
          <p:cNvPr id="294" name="Google Shape;294;p37">
            <a:extLst>
              <a:ext uri="{FF2B5EF4-FFF2-40B4-BE49-F238E27FC236}">
                <a16:creationId xmlns:a16="http://schemas.microsoft.com/office/drawing/2014/main" id="{AA3D6429-F9B6-967F-6E52-C96BBC06A713}"/>
              </a:ext>
            </a:extLst>
          </p:cNvPr>
          <p:cNvSpPr txBox="1">
            <a:spLocks noGrp="1"/>
          </p:cNvSpPr>
          <p:nvPr>
            <p:ph type="title" idx="2"/>
          </p:nvPr>
        </p:nvSpPr>
        <p:spPr>
          <a:xfrm>
            <a:off x="3852268" y="1277389"/>
            <a:ext cx="14199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DM Sans" pitchFamily="2" charset="0"/>
              </a:rPr>
              <a:t>05.</a:t>
            </a:r>
            <a:endParaRPr>
              <a:latin typeface="DM Sans" pitchFamily="2" charset="0"/>
            </a:endParaRPr>
          </a:p>
        </p:txBody>
      </p:sp>
      <p:pic>
        <p:nvPicPr>
          <p:cNvPr id="296" name="Google Shape;296;p37">
            <a:extLst>
              <a:ext uri="{FF2B5EF4-FFF2-40B4-BE49-F238E27FC236}">
                <a16:creationId xmlns:a16="http://schemas.microsoft.com/office/drawing/2014/main" id="{FE53576A-2CB6-F99F-4144-AE9A4CDFFD2D}"/>
              </a:ext>
            </a:extLst>
          </p:cNvPr>
          <p:cNvPicPr preferRelativeResize="0"/>
          <p:nvPr/>
        </p:nvPicPr>
        <p:blipFill rotWithShape="1">
          <a:blip r:embed="rId3">
            <a:alphaModFix/>
          </a:blip>
          <a:srcRect l="58164" t="31042" b="36412"/>
          <a:stretch/>
        </p:blipFill>
        <p:spPr>
          <a:xfrm rot="5400000" flipH="1">
            <a:off x="-1238249" y="1245684"/>
            <a:ext cx="5143501" cy="2666998"/>
          </a:xfrm>
          <a:prstGeom prst="rect">
            <a:avLst/>
          </a:prstGeom>
          <a:noFill/>
          <a:ln>
            <a:noFill/>
          </a:ln>
        </p:spPr>
      </p:pic>
      <p:grpSp>
        <p:nvGrpSpPr>
          <p:cNvPr id="297" name="Google Shape;297;p37">
            <a:extLst>
              <a:ext uri="{FF2B5EF4-FFF2-40B4-BE49-F238E27FC236}">
                <a16:creationId xmlns:a16="http://schemas.microsoft.com/office/drawing/2014/main" id="{11E2C919-19FD-F88F-FDCA-64A5E438A351}"/>
              </a:ext>
            </a:extLst>
          </p:cNvPr>
          <p:cNvGrpSpPr/>
          <p:nvPr/>
        </p:nvGrpSpPr>
        <p:grpSpPr>
          <a:xfrm flipH="1">
            <a:off x="6461266" y="539501"/>
            <a:ext cx="1966880" cy="1229561"/>
            <a:chOff x="5692063" y="2878600"/>
            <a:chExt cx="2254562" cy="1409400"/>
          </a:xfrm>
        </p:grpSpPr>
        <p:sp>
          <p:nvSpPr>
            <p:cNvPr id="298" name="Google Shape;298;p37">
              <a:extLst>
                <a:ext uri="{FF2B5EF4-FFF2-40B4-BE49-F238E27FC236}">
                  <a16:creationId xmlns:a16="http://schemas.microsoft.com/office/drawing/2014/main" id="{761C2569-C2AE-0073-0E00-047E52A037E4}"/>
                </a:ext>
              </a:extLst>
            </p:cNvPr>
            <p:cNvSpPr/>
            <p:nvPr/>
          </p:nvSpPr>
          <p:spPr>
            <a:xfrm>
              <a:off x="6537225" y="2878600"/>
              <a:ext cx="1409400" cy="1409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299" name="Google Shape;299;p37">
              <a:extLst>
                <a:ext uri="{FF2B5EF4-FFF2-40B4-BE49-F238E27FC236}">
                  <a16:creationId xmlns:a16="http://schemas.microsoft.com/office/drawing/2014/main" id="{93215FB0-09C8-F922-558F-BAD4C8399404}"/>
                </a:ext>
              </a:extLst>
            </p:cNvPr>
            <p:cNvSpPr/>
            <p:nvPr/>
          </p:nvSpPr>
          <p:spPr>
            <a:xfrm>
              <a:off x="6185162" y="3258250"/>
              <a:ext cx="650100" cy="650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300" name="Google Shape;300;p37">
              <a:extLst>
                <a:ext uri="{FF2B5EF4-FFF2-40B4-BE49-F238E27FC236}">
                  <a16:creationId xmlns:a16="http://schemas.microsoft.com/office/drawing/2014/main" id="{009C3DA4-6AAF-859A-6B18-CDF2CD5BE054}"/>
                </a:ext>
              </a:extLst>
            </p:cNvPr>
            <p:cNvSpPr/>
            <p:nvPr/>
          </p:nvSpPr>
          <p:spPr>
            <a:xfrm>
              <a:off x="5692063" y="3526781"/>
              <a:ext cx="877482" cy="11303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grpSp>
        <p:nvGrpSpPr>
          <p:cNvPr id="301" name="Google Shape;301;p37">
            <a:extLst>
              <a:ext uri="{FF2B5EF4-FFF2-40B4-BE49-F238E27FC236}">
                <a16:creationId xmlns:a16="http://schemas.microsoft.com/office/drawing/2014/main" id="{505C20A4-676E-B029-E791-7BE8D8AC9150}"/>
              </a:ext>
            </a:extLst>
          </p:cNvPr>
          <p:cNvGrpSpPr/>
          <p:nvPr/>
        </p:nvGrpSpPr>
        <p:grpSpPr>
          <a:xfrm rot="-5400000">
            <a:off x="1625968" y="3898026"/>
            <a:ext cx="534426" cy="877509"/>
            <a:chOff x="5741750" y="3809796"/>
            <a:chExt cx="674100" cy="1106709"/>
          </a:xfrm>
        </p:grpSpPr>
        <p:sp>
          <p:nvSpPr>
            <p:cNvPr id="302" name="Google Shape;302;p37">
              <a:extLst>
                <a:ext uri="{FF2B5EF4-FFF2-40B4-BE49-F238E27FC236}">
                  <a16:creationId xmlns:a16="http://schemas.microsoft.com/office/drawing/2014/main" id="{CC011B08-C192-AB6A-B3BB-43C295BF5890}"/>
                </a:ext>
              </a:extLst>
            </p:cNvPr>
            <p:cNvSpPr/>
            <p:nvPr/>
          </p:nvSpPr>
          <p:spPr>
            <a:xfrm>
              <a:off x="5741750" y="4242405"/>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3" name="Google Shape;303;p37">
              <a:extLst>
                <a:ext uri="{FF2B5EF4-FFF2-40B4-BE49-F238E27FC236}">
                  <a16:creationId xmlns:a16="http://schemas.microsoft.com/office/drawing/2014/main" id="{0929CE75-618B-1029-9410-1B978774CEDD}"/>
                </a:ext>
              </a:extLst>
            </p:cNvPr>
            <p:cNvSpPr/>
            <p:nvPr/>
          </p:nvSpPr>
          <p:spPr>
            <a:xfrm>
              <a:off x="5741750" y="3809796"/>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extLst>
      <p:ext uri="{BB962C8B-B14F-4D97-AF65-F5344CB8AC3E}">
        <p14:creationId xmlns:p14="http://schemas.microsoft.com/office/powerpoint/2010/main" val="25983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4" name="Google Shape;364;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latin typeface="DM Sans" pitchFamily="2" charset="0"/>
              </a:rPr>
              <a:t>Hyperparameter Tuning</a:t>
            </a:r>
            <a:endParaRPr lang="en-US">
              <a:latin typeface="DM Sans" pitchFamily="2" charset="0"/>
            </a:endParaRPr>
          </a:p>
        </p:txBody>
      </p:sp>
      <p:sp>
        <p:nvSpPr>
          <p:cNvPr id="368" name="Google Shape;368;p43"/>
          <p:cNvSpPr txBox="1">
            <a:spLocks noGrp="1"/>
          </p:cNvSpPr>
          <p:nvPr>
            <p:ph type="subTitle" idx="6"/>
          </p:nvPr>
        </p:nvSpPr>
        <p:spPr>
          <a:xfrm>
            <a:off x="757177" y="2100009"/>
            <a:ext cx="3272768" cy="1620138"/>
          </a:xfrm>
          <a:prstGeom prst="rect">
            <a:avLst/>
          </a:prstGeom>
        </p:spPr>
        <p:txBody>
          <a:bodyPr spcFirstLastPara="1" wrap="square" lIns="91425" tIns="91425" rIns="91425" bIns="91425" anchor="t" anchorCtr="0">
            <a:noAutofit/>
          </a:bodyPr>
          <a:lstStyle/>
          <a:p>
            <a:pPr marL="285750" indent="-285750">
              <a:lnSpc>
                <a:spcPct val="114999"/>
              </a:lnSpc>
              <a:buFont typeface="Arial"/>
              <a:buChar char="•"/>
            </a:pPr>
            <a:r>
              <a:rPr lang="en" sz="1200">
                <a:latin typeface="DM Sans" pitchFamily="2" charset="0"/>
              </a:rPr>
              <a:t>Use of </a:t>
            </a:r>
            <a:r>
              <a:rPr lang="en" sz="1200" err="1">
                <a:latin typeface="DM Sans" pitchFamily="2" charset="0"/>
              </a:rPr>
              <a:t>ASHAScheduler</a:t>
            </a:r>
            <a:r>
              <a:rPr lang="en" sz="1200">
                <a:latin typeface="DM Sans" pitchFamily="2" charset="0"/>
              </a:rPr>
              <a:t> for efficient tuning</a:t>
            </a:r>
          </a:p>
          <a:p>
            <a:pPr marL="285750" indent="-285750">
              <a:lnSpc>
                <a:spcPct val="114999"/>
              </a:lnSpc>
              <a:buFont typeface="Arial"/>
              <a:buChar char="•"/>
            </a:pPr>
            <a:r>
              <a:rPr lang="en" sz="1200">
                <a:latin typeface="DM Sans" pitchFamily="2" charset="0"/>
              </a:rPr>
              <a:t>Ran 10 hyperparameter samples</a:t>
            </a:r>
          </a:p>
          <a:p>
            <a:pPr marL="285750" indent="-285750">
              <a:lnSpc>
                <a:spcPct val="114999"/>
              </a:lnSpc>
              <a:buFont typeface="Arial"/>
              <a:buChar char="•"/>
            </a:pPr>
            <a:r>
              <a:rPr lang="en" sz="1200">
                <a:latin typeface="DM Sans" pitchFamily="2" charset="0"/>
              </a:rPr>
              <a:t>Returns us the best configuration</a:t>
            </a:r>
          </a:p>
          <a:p>
            <a:pPr marL="285750" indent="-285750">
              <a:lnSpc>
                <a:spcPct val="114999"/>
              </a:lnSpc>
              <a:buFont typeface="Arial"/>
              <a:buChar char="•"/>
            </a:pPr>
            <a:endParaRPr lang="en" sz="1200">
              <a:latin typeface="DM Sans" pitchFamily="2" charset="0"/>
            </a:endParaRPr>
          </a:p>
        </p:txBody>
      </p:sp>
      <p:sp>
        <p:nvSpPr>
          <p:cNvPr id="374" name="Google Shape;374;p43"/>
          <p:cNvSpPr txBox="1">
            <a:spLocks noGrp="1"/>
          </p:cNvSpPr>
          <p:nvPr>
            <p:ph type="subTitle" idx="15"/>
          </p:nvPr>
        </p:nvSpPr>
        <p:spPr>
          <a:xfrm>
            <a:off x="757177" y="1607409"/>
            <a:ext cx="2927769" cy="492600"/>
          </a:xfrm>
          <a:prstGeom prst="rect">
            <a:avLst/>
          </a:prstGeom>
        </p:spPr>
        <p:txBody>
          <a:bodyPr spcFirstLastPara="1" wrap="square" lIns="91425" tIns="91425" rIns="91425" bIns="91425" anchor="b" anchorCtr="0">
            <a:noAutofit/>
          </a:bodyPr>
          <a:lstStyle/>
          <a:p>
            <a:pPr marL="0" indent="0">
              <a:lnSpc>
                <a:spcPct val="114999"/>
              </a:lnSpc>
            </a:pPr>
            <a:r>
              <a:rPr lang="en">
                <a:latin typeface="DM Sans" pitchFamily="2" charset="0"/>
              </a:rPr>
              <a:t>Tuning SAC</a:t>
            </a:r>
          </a:p>
        </p:txBody>
      </p:sp>
      <p:pic>
        <p:nvPicPr>
          <p:cNvPr id="22" name="Picture 21" descr="A white paper with black text and numbers&#10;&#10;Description automatically generated">
            <a:extLst>
              <a:ext uri="{FF2B5EF4-FFF2-40B4-BE49-F238E27FC236}">
                <a16:creationId xmlns:a16="http://schemas.microsoft.com/office/drawing/2014/main" id="{47F3C2A9-7548-A70F-4D55-955737BF0B07}"/>
              </a:ext>
            </a:extLst>
          </p:cNvPr>
          <p:cNvPicPr>
            <a:picLocks noChangeAspect="1"/>
          </p:cNvPicPr>
          <p:nvPr/>
        </p:nvPicPr>
        <p:blipFill>
          <a:blip r:embed="rId3"/>
          <a:stretch>
            <a:fillRect/>
          </a:stretch>
        </p:blipFill>
        <p:spPr>
          <a:xfrm>
            <a:off x="5485580" y="391258"/>
            <a:ext cx="3180059" cy="1872763"/>
          </a:xfrm>
          <a:prstGeom prst="rect">
            <a:avLst/>
          </a:prstGeom>
        </p:spPr>
      </p:pic>
      <p:pic>
        <p:nvPicPr>
          <p:cNvPr id="23" name="Picture 22" descr="A screenshot of a computer&#10;&#10;Description automatically generated">
            <a:extLst>
              <a:ext uri="{FF2B5EF4-FFF2-40B4-BE49-F238E27FC236}">
                <a16:creationId xmlns:a16="http://schemas.microsoft.com/office/drawing/2014/main" id="{3A10F48D-247C-4453-5215-DBCB0677FC09}"/>
              </a:ext>
            </a:extLst>
          </p:cNvPr>
          <p:cNvPicPr>
            <a:picLocks noChangeAspect="1"/>
          </p:cNvPicPr>
          <p:nvPr/>
        </p:nvPicPr>
        <p:blipFill>
          <a:blip r:embed="rId4"/>
          <a:stretch>
            <a:fillRect/>
          </a:stretch>
        </p:blipFill>
        <p:spPr>
          <a:xfrm>
            <a:off x="4295854" y="2294792"/>
            <a:ext cx="3572450" cy="249261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1">
          <a:extLst>
            <a:ext uri="{FF2B5EF4-FFF2-40B4-BE49-F238E27FC236}">
              <a16:creationId xmlns:a16="http://schemas.microsoft.com/office/drawing/2014/main" id="{4D09F623-9396-DA79-2489-1C80BDD11E79}"/>
            </a:ext>
          </a:extLst>
        </p:cNvPr>
        <p:cNvGrpSpPr/>
        <p:nvPr/>
      </p:nvGrpSpPr>
      <p:grpSpPr>
        <a:xfrm>
          <a:off x="0" y="0"/>
          <a:ext cx="0" cy="0"/>
          <a:chOff x="0" y="0"/>
          <a:chExt cx="0" cy="0"/>
        </a:xfrm>
      </p:grpSpPr>
      <p:sp>
        <p:nvSpPr>
          <p:cNvPr id="364" name="Google Shape;364;p43">
            <a:extLst>
              <a:ext uri="{FF2B5EF4-FFF2-40B4-BE49-F238E27FC236}">
                <a16:creationId xmlns:a16="http://schemas.microsoft.com/office/drawing/2014/main" id="{A58201C5-4889-F8EC-7F8F-7D7639B0EADB}"/>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latin typeface="DM Sans" pitchFamily="2" charset="0"/>
              </a:rPr>
              <a:t>Comparing Results</a:t>
            </a:r>
            <a:endParaRPr lang="en-US">
              <a:latin typeface="DM Sans" pitchFamily="2" charset="0"/>
            </a:endParaRPr>
          </a:p>
        </p:txBody>
      </p:sp>
      <p:sp>
        <p:nvSpPr>
          <p:cNvPr id="368" name="Google Shape;368;p43">
            <a:extLst>
              <a:ext uri="{FF2B5EF4-FFF2-40B4-BE49-F238E27FC236}">
                <a16:creationId xmlns:a16="http://schemas.microsoft.com/office/drawing/2014/main" id="{17FE1375-E328-6453-89DA-3381BAF9F8BA}"/>
              </a:ext>
            </a:extLst>
          </p:cNvPr>
          <p:cNvSpPr txBox="1">
            <a:spLocks noGrp="1"/>
          </p:cNvSpPr>
          <p:nvPr>
            <p:ph type="subTitle" idx="6"/>
          </p:nvPr>
        </p:nvSpPr>
        <p:spPr>
          <a:xfrm>
            <a:off x="701355" y="1312271"/>
            <a:ext cx="3791514" cy="1624535"/>
          </a:xfrm>
          <a:prstGeom prst="rect">
            <a:avLst/>
          </a:prstGeom>
        </p:spPr>
        <p:txBody>
          <a:bodyPr spcFirstLastPara="1" wrap="square" lIns="91425" tIns="91425" rIns="91425" bIns="91425" anchor="t" anchorCtr="0">
            <a:noAutofit/>
          </a:bodyPr>
          <a:lstStyle/>
          <a:p>
            <a:pPr>
              <a:lnSpc>
                <a:spcPct val="114999"/>
              </a:lnSpc>
            </a:pPr>
            <a:r>
              <a:rPr lang="en" sz="1200">
                <a:latin typeface="DM Sans" pitchFamily="2" charset="0"/>
              </a:rPr>
              <a:t>Performance Statistics for the SAC Model:</a:t>
            </a:r>
            <a:endParaRPr lang="en-US">
              <a:latin typeface="DM Sans" pitchFamily="2" charset="0"/>
            </a:endParaRPr>
          </a:p>
          <a:p>
            <a:pPr>
              <a:lnSpc>
                <a:spcPct val="114999"/>
              </a:lnSpc>
            </a:pPr>
            <a:r>
              <a:rPr lang="en" sz="1200">
                <a:latin typeface="DM Sans" pitchFamily="2" charset="0"/>
              </a:rPr>
              <a:t>--------------------------------------------</a:t>
            </a:r>
            <a:endParaRPr lang="en">
              <a:latin typeface="DM Sans" pitchFamily="2" charset="0"/>
            </a:endParaRPr>
          </a:p>
          <a:p>
            <a:pPr>
              <a:lnSpc>
                <a:spcPct val="114999"/>
              </a:lnSpc>
            </a:pPr>
            <a:r>
              <a:rPr lang="en" sz="1200">
                <a:latin typeface="DM Sans" pitchFamily="2" charset="0"/>
              </a:rPr>
              <a:t>Best Episode   : 657</a:t>
            </a:r>
            <a:endParaRPr lang="en">
              <a:latin typeface="DM Sans" pitchFamily="2" charset="0"/>
            </a:endParaRPr>
          </a:p>
          <a:p>
            <a:pPr marL="139700" indent="0">
              <a:lnSpc>
                <a:spcPct val="114999"/>
              </a:lnSpc>
            </a:pPr>
            <a:r>
              <a:rPr lang="en" sz="1200">
                <a:latin typeface="DM Sans" pitchFamily="2" charset="0"/>
              </a:rPr>
              <a:t>Average Reward : -176.18</a:t>
            </a:r>
            <a:endParaRPr lang="en">
              <a:latin typeface="DM Sans" pitchFamily="2" charset="0"/>
            </a:endParaRPr>
          </a:p>
          <a:p>
            <a:pPr>
              <a:lnSpc>
                <a:spcPct val="114999"/>
              </a:lnSpc>
            </a:pPr>
            <a:r>
              <a:rPr lang="en" sz="1200">
                <a:latin typeface="DM Sans" pitchFamily="2" charset="0"/>
              </a:rPr>
              <a:t>Median Reward  : -126.34</a:t>
            </a:r>
            <a:endParaRPr lang="en">
              <a:latin typeface="DM Sans" pitchFamily="2" charset="0"/>
            </a:endParaRPr>
          </a:p>
          <a:p>
            <a:pPr>
              <a:lnSpc>
                <a:spcPct val="114999"/>
              </a:lnSpc>
            </a:pPr>
            <a:r>
              <a:rPr lang="en" sz="1200">
                <a:latin typeface="DM Sans" pitchFamily="2" charset="0"/>
              </a:rPr>
              <a:t>Maximum Reward : -0.11</a:t>
            </a:r>
            <a:endParaRPr lang="en">
              <a:latin typeface="DM Sans" pitchFamily="2" charset="0"/>
            </a:endParaRPr>
          </a:p>
          <a:p>
            <a:pPr marL="139700" indent="0">
              <a:lnSpc>
                <a:spcPct val="114999"/>
              </a:lnSpc>
            </a:pPr>
            <a:r>
              <a:rPr lang="en" sz="1200">
                <a:latin typeface="DM Sans" pitchFamily="2" charset="0"/>
              </a:rPr>
              <a:t>Minimum Reward : -1778.75</a:t>
            </a:r>
            <a:endParaRPr lang="en">
              <a:latin typeface="DM Sans" pitchFamily="2" charset="0"/>
            </a:endParaRPr>
          </a:p>
        </p:txBody>
      </p:sp>
      <p:sp>
        <p:nvSpPr>
          <p:cNvPr id="10" name="Google Shape;368;p43">
            <a:extLst>
              <a:ext uri="{FF2B5EF4-FFF2-40B4-BE49-F238E27FC236}">
                <a16:creationId xmlns:a16="http://schemas.microsoft.com/office/drawing/2014/main" id="{5189B760-3506-5C7C-C432-8B1449AD973B}"/>
              </a:ext>
            </a:extLst>
          </p:cNvPr>
          <p:cNvSpPr txBox="1">
            <a:spLocks/>
          </p:cNvSpPr>
          <p:nvPr/>
        </p:nvSpPr>
        <p:spPr>
          <a:xfrm>
            <a:off x="4758508" y="1312270"/>
            <a:ext cx="3791514" cy="16245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139700" indent="0">
              <a:lnSpc>
                <a:spcPct val="114999"/>
              </a:lnSpc>
            </a:pPr>
            <a:r>
              <a:rPr lang="en" sz="1200">
                <a:latin typeface="DM Sans" pitchFamily="2" charset="0"/>
              </a:rPr>
              <a:t>Performance Statistics for the </a:t>
            </a:r>
            <a:r>
              <a:rPr lang="en" sz="1200" b="1">
                <a:latin typeface="DM Sans" pitchFamily="2" charset="0"/>
              </a:rPr>
              <a:t>Tuned </a:t>
            </a:r>
            <a:r>
              <a:rPr lang="en" sz="1200">
                <a:latin typeface="DM Sans" pitchFamily="2" charset="0"/>
              </a:rPr>
              <a:t>SAC Model:</a:t>
            </a:r>
            <a:endParaRPr lang="en-US" sz="1200">
              <a:latin typeface="DM Sans" pitchFamily="2" charset="0"/>
            </a:endParaRPr>
          </a:p>
          <a:p>
            <a:pPr marL="139700" indent="0">
              <a:lnSpc>
                <a:spcPct val="114999"/>
              </a:lnSpc>
            </a:pPr>
            <a:r>
              <a:rPr lang="en" sz="1200">
                <a:latin typeface="DM Sans" pitchFamily="2" charset="0"/>
              </a:rPr>
              <a:t>--------------------------------------------</a:t>
            </a:r>
          </a:p>
          <a:p>
            <a:pPr marL="139700" indent="0">
              <a:lnSpc>
                <a:spcPct val="114999"/>
              </a:lnSpc>
            </a:pPr>
            <a:r>
              <a:rPr lang="en" sz="1200">
                <a:latin typeface="DM Sans" pitchFamily="2" charset="0"/>
              </a:rPr>
              <a:t>Best Episode   : 789</a:t>
            </a:r>
            <a:endParaRPr lang="en">
              <a:latin typeface="DM Sans" pitchFamily="2" charset="0"/>
            </a:endParaRPr>
          </a:p>
          <a:p>
            <a:pPr marL="139700" indent="0">
              <a:lnSpc>
                <a:spcPct val="114999"/>
              </a:lnSpc>
            </a:pPr>
            <a:r>
              <a:rPr lang="en" sz="1200">
                <a:latin typeface="DM Sans" pitchFamily="2" charset="0"/>
              </a:rPr>
              <a:t>Average Reward : -168.98</a:t>
            </a:r>
          </a:p>
          <a:p>
            <a:pPr marL="139700" indent="0">
              <a:lnSpc>
                <a:spcPct val="114999"/>
              </a:lnSpc>
            </a:pPr>
            <a:r>
              <a:rPr lang="en" sz="1200">
                <a:latin typeface="DM Sans" pitchFamily="2" charset="0"/>
              </a:rPr>
              <a:t>Median Reward  : -125.16</a:t>
            </a:r>
          </a:p>
          <a:p>
            <a:pPr marL="139700" indent="0">
              <a:lnSpc>
                <a:spcPct val="114999"/>
              </a:lnSpc>
            </a:pPr>
            <a:r>
              <a:rPr lang="en" sz="1200">
                <a:latin typeface="DM Sans" pitchFamily="2" charset="0"/>
              </a:rPr>
              <a:t>Maximum Reward : -0.24</a:t>
            </a:r>
          </a:p>
          <a:p>
            <a:pPr marL="139700" indent="0">
              <a:lnSpc>
                <a:spcPct val="114999"/>
              </a:lnSpc>
            </a:pPr>
            <a:r>
              <a:rPr lang="en" sz="1200">
                <a:latin typeface="DM Sans" pitchFamily="2" charset="0"/>
              </a:rPr>
              <a:t>Minimum Reward : -1604.26</a:t>
            </a:r>
          </a:p>
        </p:txBody>
      </p:sp>
      <p:pic>
        <p:nvPicPr>
          <p:cNvPr id="11" name="Picture 10" descr="A graph of a reward and a reward chart&#10;&#10;Description automatically generated">
            <a:extLst>
              <a:ext uri="{FF2B5EF4-FFF2-40B4-BE49-F238E27FC236}">
                <a16:creationId xmlns:a16="http://schemas.microsoft.com/office/drawing/2014/main" id="{80D02DEE-879E-342A-BFFE-DDBF912B1796}"/>
              </a:ext>
            </a:extLst>
          </p:cNvPr>
          <p:cNvPicPr>
            <a:picLocks noChangeAspect="1"/>
          </p:cNvPicPr>
          <p:nvPr/>
        </p:nvPicPr>
        <p:blipFill>
          <a:blip r:embed="rId3"/>
          <a:stretch>
            <a:fillRect/>
          </a:stretch>
        </p:blipFill>
        <p:spPr>
          <a:xfrm>
            <a:off x="4989636" y="3018960"/>
            <a:ext cx="3688373" cy="1448729"/>
          </a:xfrm>
          <a:prstGeom prst="rect">
            <a:avLst/>
          </a:prstGeom>
        </p:spPr>
      </p:pic>
      <p:pic>
        <p:nvPicPr>
          <p:cNvPr id="12" name="Picture 11" descr="A graph of a reward and a reward chart&#10;&#10;Description automatically generated">
            <a:extLst>
              <a:ext uri="{FF2B5EF4-FFF2-40B4-BE49-F238E27FC236}">
                <a16:creationId xmlns:a16="http://schemas.microsoft.com/office/drawing/2014/main" id="{93030330-8BDC-54CB-A2AE-9F9EF5787B12}"/>
              </a:ext>
            </a:extLst>
          </p:cNvPr>
          <p:cNvPicPr>
            <a:picLocks noChangeAspect="1"/>
          </p:cNvPicPr>
          <p:nvPr/>
        </p:nvPicPr>
        <p:blipFill>
          <a:blip r:embed="rId4"/>
          <a:stretch>
            <a:fillRect/>
          </a:stretch>
        </p:blipFill>
        <p:spPr>
          <a:xfrm>
            <a:off x="703384" y="3018961"/>
            <a:ext cx="3789485" cy="1497085"/>
          </a:xfrm>
          <a:prstGeom prst="rect">
            <a:avLst/>
          </a:prstGeom>
        </p:spPr>
      </p:pic>
    </p:spTree>
    <p:extLst>
      <p:ext uri="{BB962C8B-B14F-4D97-AF65-F5344CB8AC3E}">
        <p14:creationId xmlns:p14="http://schemas.microsoft.com/office/powerpoint/2010/main" val="1768743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1">
          <a:extLst>
            <a:ext uri="{FF2B5EF4-FFF2-40B4-BE49-F238E27FC236}">
              <a16:creationId xmlns:a16="http://schemas.microsoft.com/office/drawing/2014/main" id="{963250A9-3738-D4F1-305A-72DBE3C36F50}"/>
            </a:ext>
          </a:extLst>
        </p:cNvPr>
        <p:cNvGrpSpPr/>
        <p:nvPr/>
      </p:nvGrpSpPr>
      <p:grpSpPr>
        <a:xfrm>
          <a:off x="0" y="0"/>
          <a:ext cx="0" cy="0"/>
          <a:chOff x="0" y="0"/>
          <a:chExt cx="0" cy="0"/>
        </a:xfrm>
      </p:grpSpPr>
      <p:sp>
        <p:nvSpPr>
          <p:cNvPr id="364" name="Google Shape;364;p43">
            <a:extLst>
              <a:ext uri="{FF2B5EF4-FFF2-40B4-BE49-F238E27FC236}">
                <a16:creationId xmlns:a16="http://schemas.microsoft.com/office/drawing/2014/main" id="{4EC0A02E-A1FC-6CB7-C22F-5FAC8F6D7A53}"/>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latin typeface="DM Sans" pitchFamily="2" charset="0"/>
              </a:rPr>
              <a:t>HyperTuned Evaluation</a:t>
            </a:r>
            <a:endParaRPr lang="en-US">
              <a:latin typeface="DM Sans" pitchFamily="2" charset="0"/>
            </a:endParaRPr>
          </a:p>
        </p:txBody>
      </p:sp>
      <p:sp>
        <p:nvSpPr>
          <p:cNvPr id="10" name="Google Shape;368;p43">
            <a:extLst>
              <a:ext uri="{FF2B5EF4-FFF2-40B4-BE49-F238E27FC236}">
                <a16:creationId xmlns:a16="http://schemas.microsoft.com/office/drawing/2014/main" id="{E912465F-1F8B-320A-2CE0-ADCF415335E0}"/>
              </a:ext>
            </a:extLst>
          </p:cNvPr>
          <p:cNvSpPr txBox="1">
            <a:spLocks/>
          </p:cNvSpPr>
          <p:nvPr/>
        </p:nvSpPr>
        <p:spPr>
          <a:xfrm>
            <a:off x="718443" y="1163777"/>
            <a:ext cx="3791514" cy="16245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311150" indent="-171450">
              <a:lnSpc>
                <a:spcPct val="114999"/>
              </a:lnSpc>
              <a:buFont typeface="Arial" panose="020B0604020202020204" pitchFamily="34" charset="0"/>
              <a:buChar char="•"/>
            </a:pPr>
            <a:r>
              <a:rPr lang="en" sz="1200">
                <a:latin typeface="DM Sans" pitchFamily="2" charset="0"/>
              </a:rPr>
              <a:t>Tuned SAC achieved a </a:t>
            </a:r>
            <a:r>
              <a:rPr lang="en" sz="1200" b="1" u="sng">
                <a:latin typeface="DM Sans" pitchFamily="2" charset="0"/>
              </a:rPr>
              <a:t>better average reward</a:t>
            </a:r>
          </a:p>
          <a:p>
            <a:pPr marL="139700" indent="0">
              <a:lnSpc>
                <a:spcPct val="114999"/>
              </a:lnSpc>
            </a:pPr>
            <a:endParaRPr lang="en" sz="1200">
              <a:latin typeface="DM Sans" pitchFamily="2" charset="0"/>
            </a:endParaRPr>
          </a:p>
          <a:p>
            <a:pPr marL="311150" indent="-171450">
              <a:lnSpc>
                <a:spcPct val="114999"/>
              </a:lnSpc>
              <a:buFont typeface="Arial" panose="020B0604020202020204" pitchFamily="34" charset="0"/>
              <a:buChar char="•"/>
            </a:pPr>
            <a:r>
              <a:rPr lang="en" sz="1200">
                <a:latin typeface="DM Sans" pitchFamily="2" charset="0"/>
              </a:rPr>
              <a:t>Tuned SAC had a </a:t>
            </a:r>
            <a:r>
              <a:rPr lang="en" sz="1200" b="1" u="sng">
                <a:latin typeface="DM Sans" pitchFamily="2" charset="0"/>
              </a:rPr>
              <a:t>higher improvement rate</a:t>
            </a:r>
            <a:r>
              <a:rPr lang="en" sz="1200">
                <a:latin typeface="DM Sans" pitchFamily="2" charset="0"/>
              </a:rPr>
              <a:t> than SAC</a:t>
            </a:r>
          </a:p>
          <a:p>
            <a:pPr marL="139700" indent="0">
              <a:lnSpc>
                <a:spcPct val="114999"/>
              </a:lnSpc>
            </a:pPr>
            <a:endParaRPr lang="en" sz="1200">
              <a:latin typeface="DM Sans" pitchFamily="2" charset="0"/>
            </a:endParaRPr>
          </a:p>
          <a:p>
            <a:pPr marL="311150" indent="-171450">
              <a:lnSpc>
                <a:spcPct val="114999"/>
              </a:lnSpc>
              <a:buFont typeface="Arial" panose="020B0604020202020204" pitchFamily="34" charset="0"/>
              <a:buChar char="•"/>
            </a:pPr>
            <a:r>
              <a:rPr lang="en" sz="1200">
                <a:latin typeface="DM Sans" pitchFamily="2" charset="0"/>
              </a:rPr>
              <a:t>Tuned SAC was the </a:t>
            </a:r>
            <a:r>
              <a:rPr lang="en" sz="1200" b="1" u="sng">
                <a:latin typeface="DM Sans" pitchFamily="2" charset="0"/>
              </a:rPr>
              <a:t>most efficient model</a:t>
            </a:r>
          </a:p>
        </p:txBody>
      </p:sp>
      <p:pic>
        <p:nvPicPr>
          <p:cNvPr id="4" name="Picture 3" descr="A graph of different colored rectangles&#10;&#10;Description automatically generated">
            <a:extLst>
              <a:ext uri="{FF2B5EF4-FFF2-40B4-BE49-F238E27FC236}">
                <a16:creationId xmlns:a16="http://schemas.microsoft.com/office/drawing/2014/main" id="{52372308-B40D-2BA1-EBA3-B251E74CBACE}"/>
              </a:ext>
            </a:extLst>
          </p:cNvPr>
          <p:cNvPicPr>
            <a:picLocks noChangeAspect="1"/>
          </p:cNvPicPr>
          <p:nvPr/>
        </p:nvPicPr>
        <p:blipFill>
          <a:blip r:embed="rId3"/>
          <a:stretch>
            <a:fillRect/>
          </a:stretch>
        </p:blipFill>
        <p:spPr>
          <a:xfrm>
            <a:off x="5480905" y="505985"/>
            <a:ext cx="3293452" cy="2168037"/>
          </a:xfrm>
          <a:prstGeom prst="rect">
            <a:avLst/>
          </a:prstGeom>
        </p:spPr>
      </p:pic>
      <p:pic>
        <p:nvPicPr>
          <p:cNvPr id="5" name="Picture 4" descr="A graph showing different colored squares&#10;&#10;Description automatically generated">
            <a:extLst>
              <a:ext uri="{FF2B5EF4-FFF2-40B4-BE49-F238E27FC236}">
                <a16:creationId xmlns:a16="http://schemas.microsoft.com/office/drawing/2014/main" id="{3757E357-79B1-33F0-EF64-54511AB806C2}"/>
              </a:ext>
            </a:extLst>
          </p:cNvPr>
          <p:cNvPicPr>
            <a:picLocks noChangeAspect="1"/>
          </p:cNvPicPr>
          <p:nvPr/>
        </p:nvPicPr>
        <p:blipFill>
          <a:blip r:embed="rId4"/>
          <a:stretch>
            <a:fillRect/>
          </a:stretch>
        </p:blipFill>
        <p:spPr>
          <a:xfrm>
            <a:off x="4188365" y="2755169"/>
            <a:ext cx="3268540" cy="2166693"/>
          </a:xfrm>
          <a:prstGeom prst="rect">
            <a:avLst/>
          </a:prstGeom>
        </p:spPr>
      </p:pic>
      <p:pic>
        <p:nvPicPr>
          <p:cNvPr id="6" name="Picture 5" descr="A graph of efficiency scores&#10;&#10;Description automatically generated">
            <a:extLst>
              <a:ext uri="{FF2B5EF4-FFF2-40B4-BE49-F238E27FC236}">
                <a16:creationId xmlns:a16="http://schemas.microsoft.com/office/drawing/2014/main" id="{768F1290-67AE-3329-41A2-25CC48846C4C}"/>
              </a:ext>
            </a:extLst>
          </p:cNvPr>
          <p:cNvPicPr>
            <a:picLocks noChangeAspect="1"/>
          </p:cNvPicPr>
          <p:nvPr/>
        </p:nvPicPr>
        <p:blipFill>
          <a:blip r:embed="rId5"/>
          <a:stretch>
            <a:fillRect/>
          </a:stretch>
        </p:blipFill>
        <p:spPr>
          <a:xfrm>
            <a:off x="922460" y="2768385"/>
            <a:ext cx="3268540" cy="2153477"/>
          </a:xfrm>
          <a:prstGeom prst="rect">
            <a:avLst/>
          </a:prstGeom>
        </p:spPr>
      </p:pic>
    </p:spTree>
    <p:extLst>
      <p:ext uri="{BB962C8B-B14F-4D97-AF65-F5344CB8AC3E}">
        <p14:creationId xmlns:p14="http://schemas.microsoft.com/office/powerpoint/2010/main" val="39770950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1">
          <a:extLst>
            <a:ext uri="{FF2B5EF4-FFF2-40B4-BE49-F238E27FC236}">
              <a16:creationId xmlns:a16="http://schemas.microsoft.com/office/drawing/2014/main" id="{6D16E420-1193-320F-62EE-74E7D7A3A4A4}"/>
            </a:ext>
          </a:extLst>
        </p:cNvPr>
        <p:cNvGrpSpPr/>
        <p:nvPr/>
      </p:nvGrpSpPr>
      <p:grpSpPr>
        <a:xfrm>
          <a:off x="0" y="0"/>
          <a:ext cx="0" cy="0"/>
          <a:chOff x="0" y="0"/>
          <a:chExt cx="0" cy="0"/>
        </a:xfrm>
      </p:grpSpPr>
      <p:sp>
        <p:nvSpPr>
          <p:cNvPr id="364" name="Google Shape;364;p43">
            <a:extLst>
              <a:ext uri="{FF2B5EF4-FFF2-40B4-BE49-F238E27FC236}">
                <a16:creationId xmlns:a16="http://schemas.microsoft.com/office/drawing/2014/main" id="{2E3E5E42-BA31-97A4-2F63-88ED2976BF7B}"/>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latin typeface="DM Sans" pitchFamily="2" charset="0"/>
              </a:rPr>
              <a:t>Conclusion</a:t>
            </a:r>
            <a:endParaRPr lang="en-US">
              <a:latin typeface="DM Sans" pitchFamily="2" charset="0"/>
            </a:endParaRPr>
          </a:p>
        </p:txBody>
      </p:sp>
      <p:sp>
        <p:nvSpPr>
          <p:cNvPr id="2" name="Google Shape;368;p43">
            <a:extLst>
              <a:ext uri="{FF2B5EF4-FFF2-40B4-BE49-F238E27FC236}">
                <a16:creationId xmlns:a16="http://schemas.microsoft.com/office/drawing/2014/main" id="{D3178224-CEC2-0126-32D6-532430CD8104}"/>
              </a:ext>
            </a:extLst>
          </p:cNvPr>
          <p:cNvSpPr txBox="1">
            <a:spLocks/>
          </p:cNvSpPr>
          <p:nvPr/>
        </p:nvSpPr>
        <p:spPr>
          <a:xfrm>
            <a:off x="1029781" y="1171397"/>
            <a:ext cx="7084437" cy="16245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311150" indent="-171450">
              <a:lnSpc>
                <a:spcPct val="114999"/>
              </a:lnSpc>
              <a:buFont typeface="Arial" panose="020B0604020202020204" pitchFamily="34" charset="0"/>
              <a:buChar char="•"/>
            </a:pPr>
            <a:r>
              <a:rPr lang="en" sz="1200">
                <a:latin typeface="DM Sans" pitchFamily="2" charset="0"/>
              </a:rPr>
              <a:t>DQN, DDQN &amp; SAC models were all successful at balancing the pendulum after training.</a:t>
            </a:r>
          </a:p>
          <a:p>
            <a:pPr marL="311150" indent="-171450">
              <a:lnSpc>
                <a:spcPct val="114999"/>
              </a:lnSpc>
              <a:buFont typeface="Arial" panose="020B0604020202020204" pitchFamily="34" charset="0"/>
              <a:buChar char="•"/>
            </a:pPr>
            <a:r>
              <a:rPr lang="en" sz="1200">
                <a:latin typeface="DM Sans" pitchFamily="2" charset="0"/>
              </a:rPr>
              <a:t>SAC was the most efficient model – as it was designed for continuous action spaces.</a:t>
            </a:r>
          </a:p>
          <a:p>
            <a:pPr marL="311150" indent="-171450">
              <a:lnSpc>
                <a:spcPct val="114999"/>
              </a:lnSpc>
              <a:buFont typeface="Arial" panose="020B0604020202020204" pitchFamily="34" charset="0"/>
              <a:buChar char="•"/>
            </a:pPr>
            <a:endParaRPr lang="en" sz="1200">
              <a:latin typeface="DM Sans" pitchFamily="2" charset="0"/>
            </a:endParaRPr>
          </a:p>
          <a:p>
            <a:pPr marL="139700" indent="0">
              <a:lnSpc>
                <a:spcPct val="114999"/>
              </a:lnSpc>
            </a:pPr>
            <a:r>
              <a:rPr lang="en" sz="1200" b="1" u="sng">
                <a:latin typeface="DM Sans" pitchFamily="2" charset="0"/>
              </a:rPr>
              <a:t>Analysis of Results for DQN + Enhanced DQN Models</a:t>
            </a:r>
          </a:p>
          <a:p>
            <a:pPr marL="311150" indent="-171450">
              <a:lnSpc>
                <a:spcPct val="114999"/>
              </a:lnSpc>
              <a:buFont typeface="Arial" panose="020B0604020202020204" pitchFamily="34" charset="0"/>
              <a:buChar char="•"/>
            </a:pPr>
            <a:r>
              <a:rPr lang="en" sz="1200">
                <a:latin typeface="DM Sans" pitchFamily="2" charset="0"/>
              </a:rPr>
              <a:t>Higher number of discretized actions led to better rewards (more exploration)</a:t>
            </a:r>
          </a:p>
          <a:p>
            <a:pPr marL="311150" indent="-171450">
              <a:lnSpc>
                <a:spcPct val="114999"/>
              </a:lnSpc>
              <a:buFont typeface="Arial" panose="020B0604020202020204" pitchFamily="34" charset="0"/>
              <a:buChar char="•"/>
            </a:pPr>
            <a:r>
              <a:rPr lang="en" sz="1200">
                <a:latin typeface="DM Sans" pitchFamily="2" charset="0"/>
              </a:rPr>
              <a:t>Bigger torque needed to swing up the pendulum, smaller torque to balance it.</a:t>
            </a:r>
          </a:p>
          <a:p>
            <a:pPr marL="311150" indent="-171450">
              <a:lnSpc>
                <a:spcPct val="114999"/>
              </a:lnSpc>
              <a:buFont typeface="Arial" panose="020B0604020202020204" pitchFamily="34" charset="0"/>
              <a:buChar char="•"/>
            </a:pPr>
            <a:r>
              <a:rPr lang="en" sz="1200">
                <a:latin typeface="DM Sans" pitchFamily="2" charset="0"/>
              </a:rPr>
              <a:t>Deepening the Q-Network </a:t>
            </a:r>
            <a:r>
              <a:rPr lang="en" sz="1200" b="1" u="sng">
                <a:latin typeface="DM Sans" pitchFamily="2" charset="0"/>
              </a:rPr>
              <a:t>DOES HELP</a:t>
            </a:r>
            <a:r>
              <a:rPr lang="en" sz="1200" b="1">
                <a:latin typeface="DM Sans" pitchFamily="2" charset="0"/>
              </a:rPr>
              <a:t> </a:t>
            </a:r>
            <a:r>
              <a:rPr lang="en" sz="1200">
                <a:latin typeface="DM Sans" pitchFamily="2" charset="0"/>
              </a:rPr>
              <a:t>in achieving success more quickly.</a:t>
            </a:r>
          </a:p>
        </p:txBody>
      </p:sp>
      <p:sp>
        <p:nvSpPr>
          <p:cNvPr id="7" name="TextBox 6">
            <a:extLst>
              <a:ext uri="{FF2B5EF4-FFF2-40B4-BE49-F238E27FC236}">
                <a16:creationId xmlns:a16="http://schemas.microsoft.com/office/drawing/2014/main" id="{2AA591BF-8E79-021D-92F8-BA28C9077E70}"/>
              </a:ext>
            </a:extLst>
          </p:cNvPr>
          <p:cNvSpPr txBox="1"/>
          <p:nvPr/>
        </p:nvSpPr>
        <p:spPr>
          <a:xfrm>
            <a:off x="2491740" y="3000584"/>
            <a:ext cx="4572000" cy="276999"/>
          </a:xfrm>
          <a:prstGeom prst="rect">
            <a:avLst/>
          </a:prstGeom>
          <a:noFill/>
        </p:spPr>
        <p:txBody>
          <a:bodyPr wrap="square">
            <a:spAutoFit/>
          </a:bodyPr>
          <a:lstStyle/>
          <a:p>
            <a:r>
              <a:rPr lang="en" sz="1200">
                <a:latin typeface="DM Sans" pitchFamily="2" charset="0"/>
              </a:rPr>
              <a:t>DQN Test Weights </a:t>
            </a:r>
            <a:endParaRPr lang="en-SG" sz="1200"/>
          </a:p>
        </p:txBody>
      </p:sp>
      <p:sp>
        <p:nvSpPr>
          <p:cNvPr id="8" name="TextBox 7">
            <a:extLst>
              <a:ext uri="{FF2B5EF4-FFF2-40B4-BE49-F238E27FC236}">
                <a16:creationId xmlns:a16="http://schemas.microsoft.com/office/drawing/2014/main" id="{6833DF00-2A9B-E62B-A2C8-217FE3F984D6}"/>
              </a:ext>
            </a:extLst>
          </p:cNvPr>
          <p:cNvSpPr txBox="1"/>
          <p:nvPr/>
        </p:nvSpPr>
        <p:spPr>
          <a:xfrm>
            <a:off x="4709160" y="2981741"/>
            <a:ext cx="2354580" cy="276999"/>
          </a:xfrm>
          <a:prstGeom prst="rect">
            <a:avLst/>
          </a:prstGeom>
          <a:noFill/>
        </p:spPr>
        <p:txBody>
          <a:bodyPr wrap="square">
            <a:spAutoFit/>
          </a:bodyPr>
          <a:lstStyle/>
          <a:p>
            <a:r>
              <a:rPr lang="en" sz="1200">
                <a:latin typeface="DM Sans" pitchFamily="2" charset="0"/>
              </a:rPr>
              <a:t>Enhanced DQN Test Weights </a:t>
            </a:r>
            <a:endParaRPr lang="en-SG" sz="1200"/>
          </a:p>
        </p:txBody>
      </p:sp>
      <p:pic>
        <p:nvPicPr>
          <p:cNvPr id="9" name="download">
            <a:hlinkClick r:id="" action="ppaction://media"/>
            <a:extLst>
              <a:ext uri="{FF2B5EF4-FFF2-40B4-BE49-F238E27FC236}">
                <a16:creationId xmlns:a16="http://schemas.microsoft.com/office/drawing/2014/main" id="{5CEF5202-B5CF-1318-5DC9-493555C8274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415540" y="3374292"/>
            <a:ext cx="1790700" cy="1343025"/>
          </a:xfrm>
          <a:prstGeom prst="rect">
            <a:avLst/>
          </a:prstGeom>
        </p:spPr>
      </p:pic>
      <p:pic>
        <p:nvPicPr>
          <p:cNvPr id="11" name="download (1)">
            <a:hlinkClick r:id="" action="ppaction://media"/>
            <a:extLst>
              <a:ext uri="{FF2B5EF4-FFF2-40B4-BE49-F238E27FC236}">
                <a16:creationId xmlns:a16="http://schemas.microsoft.com/office/drawing/2014/main" id="{1717BFFD-BC1B-CFDB-3035-BABC1744AF07}"/>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932046" y="3355449"/>
            <a:ext cx="1790701" cy="1343026"/>
          </a:xfrm>
          <a:prstGeom prst="rect">
            <a:avLst/>
          </a:prstGeom>
        </p:spPr>
      </p:pic>
    </p:spTree>
    <p:extLst>
      <p:ext uri="{BB962C8B-B14F-4D97-AF65-F5344CB8AC3E}">
        <p14:creationId xmlns:p14="http://schemas.microsoft.com/office/powerpoint/2010/main" val="321718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0"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0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9"/>
                </p:tgtEl>
              </p:cMediaNode>
            </p:video>
            <p:seq concurrent="1" nextAc="seek">
              <p:cTn id="12" restart="whenNotActive" fill="hold" evtFilter="cancelBubble" nodeType="interactiveSeq">
                <p:stCondLst>
                  <p:cond evt="onClick" delay="0">
                    <p:tgtEl>
                      <p:spTgt spid="9"/>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9"/>
                                        </p:tgtEl>
                                      </p:cBhvr>
                                    </p:cmd>
                                  </p:childTnLst>
                                </p:cTn>
                              </p:par>
                            </p:childTnLst>
                          </p:cTn>
                        </p:par>
                      </p:childTnLst>
                    </p:cTn>
                  </p:par>
                </p:childTnLst>
              </p:cTn>
              <p:nextCondLst>
                <p:cond evt="onClick" delay="0">
                  <p:tgtEl>
                    <p:spTgt spid="9"/>
                  </p:tgtEl>
                </p:cond>
              </p:nextCondLst>
            </p:seq>
            <p:video>
              <p:cMediaNode vol="80000">
                <p:cTn id="17" fill="hold" display="0">
                  <p:stCondLst>
                    <p:cond delay="indefinite"/>
                  </p:stCondLst>
                </p:cTn>
                <p:tgtEl>
                  <p:spTgt spid="11"/>
                </p:tgtEl>
              </p:cMediaNode>
            </p:video>
            <p:seq concurrent="1" nextAc="seek">
              <p:cTn id="18" restart="whenNotActive" fill="hold" evtFilter="cancelBubble" nodeType="interactiveSeq">
                <p:stCondLst>
                  <p:cond evt="onClick" delay="0">
                    <p:tgtEl>
                      <p:spTgt spid="11"/>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pic>
        <p:nvPicPr>
          <p:cNvPr id="379" name="Google Shape;379;p44"/>
          <p:cNvPicPr preferRelativeResize="0"/>
          <p:nvPr/>
        </p:nvPicPr>
        <p:blipFill rotWithShape="1">
          <a:blip r:embed="rId3">
            <a:alphaModFix/>
          </a:blip>
          <a:srcRect l="7403" t="10397" r="13831" b="196"/>
          <a:stretch/>
        </p:blipFill>
        <p:spPr>
          <a:xfrm rot="10800000" flipH="1">
            <a:off x="0" y="1078325"/>
            <a:ext cx="4210473" cy="4065175"/>
          </a:xfrm>
          <a:prstGeom prst="rect">
            <a:avLst/>
          </a:prstGeom>
          <a:noFill/>
          <a:ln>
            <a:noFill/>
          </a:ln>
        </p:spPr>
      </p:pic>
      <p:grpSp>
        <p:nvGrpSpPr>
          <p:cNvPr id="380" name="Google Shape;380;p44"/>
          <p:cNvGrpSpPr/>
          <p:nvPr/>
        </p:nvGrpSpPr>
        <p:grpSpPr>
          <a:xfrm flipH="1">
            <a:off x="1489828" y="369274"/>
            <a:ext cx="1966880" cy="1229561"/>
            <a:chOff x="5692063" y="2878600"/>
            <a:chExt cx="2254562" cy="1409400"/>
          </a:xfrm>
        </p:grpSpPr>
        <p:sp>
          <p:nvSpPr>
            <p:cNvPr id="381" name="Google Shape;381;p44"/>
            <p:cNvSpPr/>
            <p:nvPr/>
          </p:nvSpPr>
          <p:spPr>
            <a:xfrm>
              <a:off x="6537225" y="2878600"/>
              <a:ext cx="1409400" cy="1409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382" name="Google Shape;382;p44"/>
            <p:cNvSpPr/>
            <p:nvPr/>
          </p:nvSpPr>
          <p:spPr>
            <a:xfrm>
              <a:off x="6185162" y="3258250"/>
              <a:ext cx="650100" cy="650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383" name="Google Shape;383;p44"/>
            <p:cNvSpPr/>
            <p:nvPr/>
          </p:nvSpPr>
          <p:spPr>
            <a:xfrm>
              <a:off x="5692063" y="3526781"/>
              <a:ext cx="877482" cy="11303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grpSp>
        <p:nvGrpSpPr>
          <p:cNvPr id="384" name="Google Shape;384;p44"/>
          <p:cNvGrpSpPr/>
          <p:nvPr/>
        </p:nvGrpSpPr>
        <p:grpSpPr>
          <a:xfrm rot="-5400000">
            <a:off x="8057737" y="3898026"/>
            <a:ext cx="534426" cy="877509"/>
            <a:chOff x="5741750" y="3809796"/>
            <a:chExt cx="674100" cy="1106709"/>
          </a:xfrm>
        </p:grpSpPr>
        <p:sp>
          <p:nvSpPr>
            <p:cNvPr id="385" name="Google Shape;385;p44"/>
            <p:cNvSpPr/>
            <p:nvPr/>
          </p:nvSpPr>
          <p:spPr>
            <a:xfrm>
              <a:off x="5741750" y="4242405"/>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6" name="Google Shape;386;p44"/>
            <p:cNvSpPr/>
            <p:nvPr/>
          </p:nvSpPr>
          <p:spPr>
            <a:xfrm>
              <a:off x="5741750" y="3809796"/>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
        <p:nvSpPr>
          <p:cNvPr id="387" name="Google Shape;387;p44"/>
          <p:cNvSpPr txBox="1">
            <a:spLocks noGrp="1"/>
          </p:cNvSpPr>
          <p:nvPr>
            <p:ph type="title"/>
          </p:nvPr>
        </p:nvSpPr>
        <p:spPr>
          <a:xfrm flipH="1">
            <a:off x="2742954" y="1302704"/>
            <a:ext cx="5575984" cy="2538092"/>
          </a:xfrm>
          <a:prstGeom prst="rect">
            <a:avLst/>
          </a:prstGeom>
        </p:spPr>
        <p:txBody>
          <a:bodyPr spcFirstLastPara="1" wrap="square" lIns="91425" tIns="91425" rIns="91425" bIns="91425" anchor="ctr" anchorCtr="0">
            <a:noAutofit/>
          </a:bodyPr>
          <a:lstStyle/>
          <a:p>
            <a:r>
              <a:rPr lang="en">
                <a:latin typeface="DM Sans" pitchFamily="2" charset="0"/>
              </a:rPr>
              <a:t>Thank You!</a:t>
            </a:r>
            <a:endParaRPr lang="en-US">
              <a:latin typeface="DM Sans" pitchFamily="2"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latin typeface="DM Sans" pitchFamily="2" charset="0"/>
              </a:rPr>
              <a:t>Introduction to Reinforcement Learning</a:t>
            </a:r>
            <a:endParaRPr>
              <a:latin typeface="DM Sans" pitchFamily="2" charset="0"/>
            </a:endParaRPr>
          </a:p>
        </p:txBody>
      </p:sp>
      <p:sp>
        <p:nvSpPr>
          <p:cNvPr id="309" name="Google Shape;309;p38"/>
          <p:cNvSpPr txBox="1">
            <a:spLocks noGrp="1"/>
          </p:cNvSpPr>
          <p:nvPr>
            <p:ph type="subTitle" idx="1"/>
          </p:nvPr>
        </p:nvSpPr>
        <p:spPr>
          <a:xfrm>
            <a:off x="809210" y="2822172"/>
            <a:ext cx="3422100" cy="1214677"/>
          </a:xfrm>
          <a:prstGeom prst="rect">
            <a:avLst/>
          </a:prstGeom>
        </p:spPr>
        <p:txBody>
          <a:bodyPr spcFirstLastPara="1" wrap="square" lIns="91425" tIns="91425" rIns="91425" bIns="91425" anchor="t" anchorCtr="0">
            <a:noAutofit/>
          </a:bodyPr>
          <a:lstStyle/>
          <a:p>
            <a:pPr marL="0" indent="0">
              <a:lnSpc>
                <a:spcPct val="114999"/>
              </a:lnSpc>
            </a:pPr>
            <a:r>
              <a:rPr lang="en">
                <a:latin typeface="DM Sans" pitchFamily="2" charset="0"/>
              </a:rPr>
              <a:t>Each of the algorithms revolve around an agent that plays in an environment. There are a few different types of components that an agent can contain.</a:t>
            </a:r>
            <a:endParaRPr lang="en-US">
              <a:latin typeface="DM Sans" pitchFamily="2" charset="0"/>
            </a:endParaRPr>
          </a:p>
        </p:txBody>
      </p:sp>
      <p:sp>
        <p:nvSpPr>
          <p:cNvPr id="310" name="Google Shape;310;p38"/>
          <p:cNvSpPr txBox="1">
            <a:spLocks noGrp="1"/>
          </p:cNvSpPr>
          <p:nvPr>
            <p:ph type="subTitle" idx="2"/>
          </p:nvPr>
        </p:nvSpPr>
        <p:spPr>
          <a:xfrm>
            <a:off x="809210" y="1396410"/>
            <a:ext cx="3422100" cy="2033100"/>
          </a:xfrm>
          <a:prstGeom prst="rect">
            <a:avLst/>
          </a:prstGeom>
        </p:spPr>
        <p:txBody>
          <a:bodyPr spcFirstLastPara="1" wrap="square" lIns="91425" tIns="91425" rIns="91425" bIns="91425" anchor="t" anchorCtr="0">
            <a:noAutofit/>
          </a:bodyPr>
          <a:lstStyle/>
          <a:p>
            <a:pPr marL="0" indent="0">
              <a:lnSpc>
                <a:spcPct val="114999"/>
              </a:lnSpc>
            </a:pPr>
            <a:r>
              <a:rPr lang="en">
                <a:solidFill>
                  <a:srgbClr val="041B2D"/>
                </a:solidFill>
                <a:latin typeface="DM Sans" pitchFamily="2" charset="0"/>
              </a:rPr>
              <a:t>Reinforcement Learning (RL) is a type of machine learning that focuses on training agents to make decisions in an environment by maximizing a reward signal.</a:t>
            </a:r>
            <a:endParaRPr lang="en-US">
              <a:latin typeface="DM Sans" pitchFamily="2" charset="0"/>
            </a:endParaRPr>
          </a:p>
          <a:p>
            <a:pPr marL="0" indent="0">
              <a:lnSpc>
                <a:spcPct val="114999"/>
              </a:lnSpc>
            </a:pPr>
            <a:endParaRPr lang="en">
              <a:latin typeface="DM Sans" pitchFamily="2" charset="0"/>
            </a:endParaRPr>
          </a:p>
        </p:txBody>
      </p:sp>
      <p:sp>
        <p:nvSpPr>
          <p:cNvPr id="311" name="Google Shape;311;p38"/>
          <p:cNvSpPr/>
          <p:nvPr/>
        </p:nvSpPr>
        <p:spPr>
          <a:xfrm flipH="1">
            <a:off x="8334924" y="4253598"/>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pic>
        <p:nvPicPr>
          <p:cNvPr id="3" name="Picture 2" descr="A diagram of a state&#10;&#10;Description automatically generated">
            <a:extLst>
              <a:ext uri="{FF2B5EF4-FFF2-40B4-BE49-F238E27FC236}">
                <a16:creationId xmlns:a16="http://schemas.microsoft.com/office/drawing/2014/main" id="{1BEC8724-A6ED-C4FF-5C1B-19135D9966DA}"/>
              </a:ext>
            </a:extLst>
          </p:cNvPr>
          <p:cNvPicPr>
            <a:picLocks noChangeAspect="1"/>
          </p:cNvPicPr>
          <p:nvPr/>
        </p:nvPicPr>
        <p:blipFill>
          <a:blip r:embed="rId3"/>
          <a:stretch>
            <a:fillRect/>
          </a:stretch>
        </p:blipFill>
        <p:spPr>
          <a:xfrm>
            <a:off x="4520974" y="1810635"/>
            <a:ext cx="3992236" cy="1849334"/>
          </a:xfrm>
          <a:prstGeom prst="rect">
            <a:avLst/>
          </a:prstGeom>
          <a:ln>
            <a:solidFill>
              <a:schemeClr val="tx1"/>
            </a:solid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3">
          <a:extLst>
            <a:ext uri="{FF2B5EF4-FFF2-40B4-BE49-F238E27FC236}">
              <a16:creationId xmlns:a16="http://schemas.microsoft.com/office/drawing/2014/main" id="{DAA2EB56-09CF-43C4-2951-077F673B09B0}"/>
            </a:ext>
          </a:extLst>
        </p:cNvPr>
        <p:cNvGrpSpPr/>
        <p:nvPr/>
      </p:nvGrpSpPr>
      <p:grpSpPr>
        <a:xfrm>
          <a:off x="0" y="0"/>
          <a:ext cx="0" cy="0"/>
          <a:chOff x="0" y="0"/>
          <a:chExt cx="0" cy="0"/>
        </a:xfrm>
      </p:grpSpPr>
      <p:sp>
        <p:nvSpPr>
          <p:cNvPr id="334" name="Google Shape;334;p41">
            <a:extLst>
              <a:ext uri="{FF2B5EF4-FFF2-40B4-BE49-F238E27FC236}">
                <a16:creationId xmlns:a16="http://schemas.microsoft.com/office/drawing/2014/main" id="{DF70B2D8-DA25-E751-0BAD-F1AB124645B6}"/>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latin typeface="DM Sans" pitchFamily="2" charset="0"/>
              </a:rPr>
              <a:t>Key Challenges</a:t>
            </a:r>
            <a:endParaRPr lang="en-US">
              <a:latin typeface="DM Sans" pitchFamily="2" charset="0"/>
            </a:endParaRPr>
          </a:p>
        </p:txBody>
      </p:sp>
      <p:sp>
        <p:nvSpPr>
          <p:cNvPr id="335" name="Google Shape;335;p41">
            <a:extLst>
              <a:ext uri="{FF2B5EF4-FFF2-40B4-BE49-F238E27FC236}">
                <a16:creationId xmlns:a16="http://schemas.microsoft.com/office/drawing/2014/main" id="{AB5BD348-4784-4BE8-E9A7-64660544F366}"/>
              </a:ext>
            </a:extLst>
          </p:cNvPr>
          <p:cNvSpPr txBox="1">
            <a:spLocks noGrp="1"/>
          </p:cNvSpPr>
          <p:nvPr>
            <p:ph type="subTitle" idx="1"/>
          </p:nvPr>
        </p:nvSpPr>
        <p:spPr>
          <a:xfrm>
            <a:off x="1455051" y="2018937"/>
            <a:ext cx="2982507" cy="2307968"/>
          </a:xfrm>
          <a:prstGeom prst="rect">
            <a:avLst/>
          </a:prstGeom>
        </p:spPr>
        <p:txBody>
          <a:bodyPr spcFirstLastPara="1" wrap="square" lIns="91425" tIns="91425" rIns="91425" bIns="91425" anchor="t" anchorCtr="0">
            <a:noAutofit/>
          </a:bodyPr>
          <a:lstStyle/>
          <a:p>
            <a:pPr marL="0" indent="0">
              <a:lnSpc>
                <a:spcPct val="114999"/>
              </a:lnSpc>
            </a:pPr>
            <a:r>
              <a:rPr lang="en">
                <a:latin typeface="DM Sans" pitchFamily="2" charset="0"/>
              </a:rPr>
              <a:t>The agent can continue to maximize the reward by repeatedly exploiting this specific knowledge </a:t>
            </a:r>
            <a:r>
              <a:rPr lang="en" b="1">
                <a:latin typeface="DM Sans" pitchFamily="2" charset="0"/>
              </a:rPr>
              <a:t>OR </a:t>
            </a:r>
            <a:r>
              <a:rPr lang="en">
                <a:latin typeface="DM Sans" pitchFamily="2" charset="0"/>
              </a:rPr>
              <a:t>Take actions that currently don't possess the maximum expected reward, to learn more about the environment and realize better options for the future.</a:t>
            </a:r>
            <a:endParaRPr lang="en-US">
              <a:latin typeface="DM Sans" pitchFamily="2" charset="0"/>
            </a:endParaRPr>
          </a:p>
        </p:txBody>
      </p:sp>
      <p:sp>
        <p:nvSpPr>
          <p:cNvPr id="336" name="Google Shape;336;p41">
            <a:extLst>
              <a:ext uri="{FF2B5EF4-FFF2-40B4-BE49-F238E27FC236}">
                <a16:creationId xmlns:a16="http://schemas.microsoft.com/office/drawing/2014/main" id="{DDCDA7E3-D6D0-698A-44CC-EB453E3567D2}"/>
              </a:ext>
            </a:extLst>
          </p:cNvPr>
          <p:cNvSpPr txBox="1">
            <a:spLocks noGrp="1"/>
          </p:cNvSpPr>
          <p:nvPr>
            <p:ph type="subTitle" idx="2"/>
          </p:nvPr>
        </p:nvSpPr>
        <p:spPr>
          <a:xfrm>
            <a:off x="5007155" y="1755168"/>
            <a:ext cx="2982507" cy="2615700"/>
          </a:xfrm>
          <a:prstGeom prst="rect">
            <a:avLst/>
          </a:prstGeom>
        </p:spPr>
        <p:txBody>
          <a:bodyPr spcFirstLastPara="1" wrap="square" lIns="91425" tIns="91425" rIns="91425" bIns="91425" anchor="t" anchorCtr="0">
            <a:noAutofit/>
          </a:bodyPr>
          <a:lstStyle/>
          <a:p>
            <a:pPr marL="0" indent="0">
              <a:lnSpc>
                <a:spcPct val="114999"/>
              </a:lnSpc>
            </a:pPr>
            <a:r>
              <a:rPr lang="en">
                <a:latin typeface="DM Sans" pitchFamily="2" charset="0"/>
              </a:rPr>
              <a:t>Agents do not get immediate feedback on a per action basis. Rather, the reward system is attributed towards a sequence of actions. This means that agents must be considerate of the possibility that taking greedy approaches (essentially trying to retrieve immediate rewards) may result in less future reward.</a:t>
            </a:r>
            <a:endParaRPr lang="en-US">
              <a:latin typeface="DM Sans" pitchFamily="2" charset="0"/>
            </a:endParaRPr>
          </a:p>
        </p:txBody>
      </p:sp>
      <p:sp>
        <p:nvSpPr>
          <p:cNvPr id="338" name="Google Shape;338;p41">
            <a:extLst>
              <a:ext uri="{FF2B5EF4-FFF2-40B4-BE49-F238E27FC236}">
                <a16:creationId xmlns:a16="http://schemas.microsoft.com/office/drawing/2014/main" id="{2BF7161E-A1F9-78F4-70DE-A35126964160}"/>
              </a:ext>
            </a:extLst>
          </p:cNvPr>
          <p:cNvSpPr txBox="1">
            <a:spLocks noGrp="1"/>
          </p:cNvSpPr>
          <p:nvPr>
            <p:ph type="subTitle" idx="4"/>
          </p:nvPr>
        </p:nvSpPr>
        <p:spPr>
          <a:xfrm>
            <a:off x="1455051" y="1425168"/>
            <a:ext cx="2305500" cy="660000"/>
          </a:xfrm>
          <a:prstGeom prst="rect">
            <a:avLst/>
          </a:prstGeom>
        </p:spPr>
        <p:txBody>
          <a:bodyPr spcFirstLastPara="1" wrap="square" lIns="91425" tIns="91425" rIns="91425" bIns="91425" anchor="b" anchorCtr="0">
            <a:noAutofit/>
          </a:bodyPr>
          <a:lstStyle/>
          <a:p>
            <a:pPr marL="0" lvl="0" indent="0" algn="l">
              <a:lnSpc>
                <a:spcPct val="114999"/>
              </a:lnSpc>
              <a:spcBef>
                <a:spcPts val="0"/>
              </a:spcBef>
              <a:spcAft>
                <a:spcPts val="0"/>
              </a:spcAft>
              <a:buNone/>
            </a:pPr>
            <a:r>
              <a:rPr lang="en">
                <a:latin typeface="DM Sans" pitchFamily="2" charset="0"/>
              </a:rPr>
              <a:t>Exploration-Exploitation</a:t>
            </a:r>
            <a:endParaRPr lang="en-US">
              <a:latin typeface="DM Sans" pitchFamily="2" charset="0"/>
            </a:endParaRPr>
          </a:p>
        </p:txBody>
      </p:sp>
      <p:sp>
        <p:nvSpPr>
          <p:cNvPr id="339" name="Google Shape;339;p41">
            <a:extLst>
              <a:ext uri="{FF2B5EF4-FFF2-40B4-BE49-F238E27FC236}">
                <a16:creationId xmlns:a16="http://schemas.microsoft.com/office/drawing/2014/main" id="{7C519EE2-5AEF-3E52-3F7B-389100CF674A}"/>
              </a:ext>
            </a:extLst>
          </p:cNvPr>
          <p:cNvSpPr txBox="1">
            <a:spLocks noGrp="1"/>
          </p:cNvSpPr>
          <p:nvPr>
            <p:ph type="subTitle" idx="5"/>
          </p:nvPr>
        </p:nvSpPr>
        <p:spPr>
          <a:xfrm>
            <a:off x="5007155" y="1216688"/>
            <a:ext cx="2305500" cy="660000"/>
          </a:xfrm>
          <a:prstGeom prst="rect">
            <a:avLst/>
          </a:prstGeom>
        </p:spPr>
        <p:txBody>
          <a:bodyPr spcFirstLastPara="1" wrap="square" lIns="91425" tIns="91425" rIns="91425" bIns="91425" anchor="b" anchorCtr="0">
            <a:noAutofit/>
          </a:bodyPr>
          <a:lstStyle/>
          <a:p>
            <a:pPr marL="0" indent="0">
              <a:lnSpc>
                <a:spcPct val="114999"/>
              </a:lnSpc>
            </a:pPr>
            <a:r>
              <a:rPr lang="en">
                <a:latin typeface="DM Sans" pitchFamily="2" charset="0"/>
              </a:rPr>
              <a:t>Delayed Reward</a:t>
            </a:r>
            <a:endParaRPr lang="en-US">
              <a:latin typeface="DM Sans" pitchFamily="2" charset="0"/>
            </a:endParaRPr>
          </a:p>
        </p:txBody>
      </p:sp>
      <p:grpSp>
        <p:nvGrpSpPr>
          <p:cNvPr id="341" name="Google Shape;341;p41">
            <a:extLst>
              <a:ext uri="{FF2B5EF4-FFF2-40B4-BE49-F238E27FC236}">
                <a16:creationId xmlns:a16="http://schemas.microsoft.com/office/drawing/2014/main" id="{4FDF3DA9-1DCC-980B-E1E6-6F0B4E87DF68}"/>
              </a:ext>
            </a:extLst>
          </p:cNvPr>
          <p:cNvGrpSpPr/>
          <p:nvPr/>
        </p:nvGrpSpPr>
        <p:grpSpPr>
          <a:xfrm>
            <a:off x="201126" y="4434805"/>
            <a:ext cx="1049020" cy="567000"/>
            <a:chOff x="429726" y="4320505"/>
            <a:chExt cx="1049020" cy="567000"/>
          </a:xfrm>
        </p:grpSpPr>
        <p:sp>
          <p:nvSpPr>
            <p:cNvPr id="342" name="Google Shape;342;p41">
              <a:extLst>
                <a:ext uri="{FF2B5EF4-FFF2-40B4-BE49-F238E27FC236}">
                  <a16:creationId xmlns:a16="http://schemas.microsoft.com/office/drawing/2014/main" id="{A20B6309-9FC0-3380-9C23-7C1B01E5BBA2}"/>
                </a:ext>
              </a:extLst>
            </p:cNvPr>
            <p:cNvSpPr/>
            <p:nvPr/>
          </p:nvSpPr>
          <p:spPr>
            <a:xfrm flipH="1">
              <a:off x="429726" y="4320505"/>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343" name="Google Shape;343;p41">
              <a:extLst>
                <a:ext uri="{FF2B5EF4-FFF2-40B4-BE49-F238E27FC236}">
                  <a16:creationId xmlns:a16="http://schemas.microsoft.com/office/drawing/2014/main" id="{B6C3EFE7-1532-8803-28F2-2C227CC7BD16}"/>
                </a:ext>
              </a:extLst>
            </p:cNvPr>
            <p:cNvSpPr/>
            <p:nvPr/>
          </p:nvSpPr>
          <p:spPr>
            <a:xfrm flipH="1">
              <a:off x="720921" y="4554687"/>
              <a:ext cx="757826" cy="9860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67811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2">
          <a:extLst>
            <a:ext uri="{FF2B5EF4-FFF2-40B4-BE49-F238E27FC236}">
              <a16:creationId xmlns:a16="http://schemas.microsoft.com/office/drawing/2014/main" id="{3D131674-402F-0E59-F130-176F2357D4DF}"/>
            </a:ext>
          </a:extLst>
        </p:cNvPr>
        <p:cNvGrpSpPr/>
        <p:nvPr/>
      </p:nvGrpSpPr>
      <p:grpSpPr>
        <a:xfrm>
          <a:off x="0" y="0"/>
          <a:ext cx="0" cy="0"/>
          <a:chOff x="0" y="0"/>
          <a:chExt cx="0" cy="0"/>
        </a:xfrm>
      </p:grpSpPr>
      <p:sp>
        <p:nvSpPr>
          <p:cNvPr id="293" name="Google Shape;293;p37">
            <a:extLst>
              <a:ext uri="{FF2B5EF4-FFF2-40B4-BE49-F238E27FC236}">
                <a16:creationId xmlns:a16="http://schemas.microsoft.com/office/drawing/2014/main" id="{8CA5E744-95A0-EDFC-6C36-FBFED255C054}"/>
              </a:ext>
            </a:extLst>
          </p:cNvPr>
          <p:cNvSpPr txBox="1">
            <a:spLocks noGrp="1"/>
          </p:cNvSpPr>
          <p:nvPr>
            <p:ph type="title"/>
          </p:nvPr>
        </p:nvSpPr>
        <p:spPr>
          <a:xfrm>
            <a:off x="3834683" y="2747204"/>
            <a:ext cx="4587300" cy="865200"/>
          </a:xfrm>
          <a:prstGeom prst="rect">
            <a:avLst/>
          </a:prstGeom>
        </p:spPr>
        <p:txBody>
          <a:bodyPr spcFirstLastPara="1" wrap="square" lIns="91425" tIns="91425" rIns="91425" bIns="91425" anchor="b" anchorCtr="0">
            <a:noAutofit/>
          </a:bodyPr>
          <a:lstStyle/>
          <a:p>
            <a:r>
              <a:rPr lang="en">
                <a:latin typeface="DM Sans" pitchFamily="2" charset="0"/>
              </a:rPr>
              <a:t>Exploratory Data Analysis</a:t>
            </a:r>
            <a:endParaRPr lang="en-US">
              <a:latin typeface="DM Sans" pitchFamily="2" charset="0"/>
            </a:endParaRPr>
          </a:p>
        </p:txBody>
      </p:sp>
      <p:sp>
        <p:nvSpPr>
          <p:cNvPr id="294" name="Google Shape;294;p37">
            <a:extLst>
              <a:ext uri="{FF2B5EF4-FFF2-40B4-BE49-F238E27FC236}">
                <a16:creationId xmlns:a16="http://schemas.microsoft.com/office/drawing/2014/main" id="{E53F37C2-DF35-FDFB-3966-20E67AE9CBAD}"/>
              </a:ext>
            </a:extLst>
          </p:cNvPr>
          <p:cNvSpPr txBox="1">
            <a:spLocks noGrp="1"/>
          </p:cNvSpPr>
          <p:nvPr>
            <p:ph type="title" idx="2"/>
          </p:nvPr>
        </p:nvSpPr>
        <p:spPr>
          <a:xfrm>
            <a:off x="3852268" y="1277389"/>
            <a:ext cx="14199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DM Sans" pitchFamily="2" charset="0"/>
              </a:rPr>
              <a:t>02.</a:t>
            </a:r>
            <a:endParaRPr>
              <a:latin typeface="DM Sans" pitchFamily="2" charset="0"/>
            </a:endParaRPr>
          </a:p>
        </p:txBody>
      </p:sp>
      <p:pic>
        <p:nvPicPr>
          <p:cNvPr id="296" name="Google Shape;296;p37">
            <a:extLst>
              <a:ext uri="{FF2B5EF4-FFF2-40B4-BE49-F238E27FC236}">
                <a16:creationId xmlns:a16="http://schemas.microsoft.com/office/drawing/2014/main" id="{063F8E5B-C8A9-7D0A-C3D3-76A9DF1BCAE8}"/>
              </a:ext>
            </a:extLst>
          </p:cNvPr>
          <p:cNvPicPr preferRelativeResize="0"/>
          <p:nvPr/>
        </p:nvPicPr>
        <p:blipFill rotWithShape="1">
          <a:blip r:embed="rId3">
            <a:alphaModFix/>
          </a:blip>
          <a:srcRect l="58164" t="31042" b="36412"/>
          <a:stretch/>
        </p:blipFill>
        <p:spPr>
          <a:xfrm rot="5400000" flipH="1">
            <a:off x="-1238249" y="1238250"/>
            <a:ext cx="5143501" cy="2666998"/>
          </a:xfrm>
          <a:prstGeom prst="rect">
            <a:avLst/>
          </a:prstGeom>
          <a:noFill/>
          <a:ln>
            <a:noFill/>
          </a:ln>
        </p:spPr>
      </p:pic>
      <p:grpSp>
        <p:nvGrpSpPr>
          <p:cNvPr id="297" name="Google Shape;297;p37">
            <a:extLst>
              <a:ext uri="{FF2B5EF4-FFF2-40B4-BE49-F238E27FC236}">
                <a16:creationId xmlns:a16="http://schemas.microsoft.com/office/drawing/2014/main" id="{F1172138-229F-2CA8-F530-D2FFCFA5811E}"/>
              </a:ext>
            </a:extLst>
          </p:cNvPr>
          <p:cNvGrpSpPr/>
          <p:nvPr/>
        </p:nvGrpSpPr>
        <p:grpSpPr>
          <a:xfrm flipH="1">
            <a:off x="6461266" y="539501"/>
            <a:ext cx="1966880" cy="1229561"/>
            <a:chOff x="5692063" y="2878600"/>
            <a:chExt cx="2254562" cy="1409400"/>
          </a:xfrm>
        </p:grpSpPr>
        <p:sp>
          <p:nvSpPr>
            <p:cNvPr id="298" name="Google Shape;298;p37">
              <a:extLst>
                <a:ext uri="{FF2B5EF4-FFF2-40B4-BE49-F238E27FC236}">
                  <a16:creationId xmlns:a16="http://schemas.microsoft.com/office/drawing/2014/main" id="{B1ED6E28-F417-9117-DA1C-1C8D8231EBBE}"/>
                </a:ext>
              </a:extLst>
            </p:cNvPr>
            <p:cNvSpPr/>
            <p:nvPr/>
          </p:nvSpPr>
          <p:spPr>
            <a:xfrm>
              <a:off x="6537225" y="2878600"/>
              <a:ext cx="1409400" cy="1409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299" name="Google Shape;299;p37">
              <a:extLst>
                <a:ext uri="{FF2B5EF4-FFF2-40B4-BE49-F238E27FC236}">
                  <a16:creationId xmlns:a16="http://schemas.microsoft.com/office/drawing/2014/main" id="{09919E8E-5A46-7DA7-54CF-B221B512B229}"/>
                </a:ext>
              </a:extLst>
            </p:cNvPr>
            <p:cNvSpPr/>
            <p:nvPr/>
          </p:nvSpPr>
          <p:spPr>
            <a:xfrm>
              <a:off x="6185162" y="3258250"/>
              <a:ext cx="650100" cy="650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300" name="Google Shape;300;p37">
              <a:extLst>
                <a:ext uri="{FF2B5EF4-FFF2-40B4-BE49-F238E27FC236}">
                  <a16:creationId xmlns:a16="http://schemas.microsoft.com/office/drawing/2014/main" id="{369CD38C-9650-1D92-416C-1ABC8735D916}"/>
                </a:ext>
              </a:extLst>
            </p:cNvPr>
            <p:cNvSpPr/>
            <p:nvPr/>
          </p:nvSpPr>
          <p:spPr>
            <a:xfrm>
              <a:off x="5692063" y="3526781"/>
              <a:ext cx="877482" cy="11303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grpSp>
        <p:nvGrpSpPr>
          <p:cNvPr id="301" name="Google Shape;301;p37">
            <a:extLst>
              <a:ext uri="{FF2B5EF4-FFF2-40B4-BE49-F238E27FC236}">
                <a16:creationId xmlns:a16="http://schemas.microsoft.com/office/drawing/2014/main" id="{554BCD13-70A1-A637-955E-2E0E54E2DED8}"/>
              </a:ext>
            </a:extLst>
          </p:cNvPr>
          <p:cNvGrpSpPr/>
          <p:nvPr/>
        </p:nvGrpSpPr>
        <p:grpSpPr>
          <a:xfrm rot="-5400000">
            <a:off x="1625968" y="3898026"/>
            <a:ext cx="534426" cy="877509"/>
            <a:chOff x="5741750" y="3809796"/>
            <a:chExt cx="674100" cy="1106709"/>
          </a:xfrm>
        </p:grpSpPr>
        <p:sp>
          <p:nvSpPr>
            <p:cNvPr id="302" name="Google Shape;302;p37">
              <a:extLst>
                <a:ext uri="{FF2B5EF4-FFF2-40B4-BE49-F238E27FC236}">
                  <a16:creationId xmlns:a16="http://schemas.microsoft.com/office/drawing/2014/main" id="{512BF80A-B107-7D5E-8451-029A642F941A}"/>
                </a:ext>
              </a:extLst>
            </p:cNvPr>
            <p:cNvSpPr/>
            <p:nvPr/>
          </p:nvSpPr>
          <p:spPr>
            <a:xfrm>
              <a:off x="5741750" y="4242405"/>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3" name="Google Shape;303;p37">
              <a:extLst>
                <a:ext uri="{FF2B5EF4-FFF2-40B4-BE49-F238E27FC236}">
                  <a16:creationId xmlns:a16="http://schemas.microsoft.com/office/drawing/2014/main" id="{BB9A0927-FAB2-A286-552E-DE8F73A0B41F}"/>
                </a:ext>
              </a:extLst>
            </p:cNvPr>
            <p:cNvSpPr/>
            <p:nvPr/>
          </p:nvSpPr>
          <p:spPr>
            <a:xfrm>
              <a:off x="5741750" y="3809796"/>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extLst>
      <p:ext uri="{BB962C8B-B14F-4D97-AF65-F5344CB8AC3E}">
        <p14:creationId xmlns:p14="http://schemas.microsoft.com/office/powerpoint/2010/main" val="971261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p39"/>
          <p:cNvPicPr preferRelativeResize="0"/>
          <p:nvPr/>
        </p:nvPicPr>
        <p:blipFill rotWithShape="1">
          <a:blip r:embed="rId3">
            <a:alphaModFix/>
          </a:blip>
          <a:srcRect l="52074" t="8305" r="4935" b="27111"/>
          <a:stretch/>
        </p:blipFill>
        <p:spPr>
          <a:xfrm rot="10800000">
            <a:off x="6843694" y="2205078"/>
            <a:ext cx="2298148" cy="2936577"/>
          </a:xfrm>
          <a:prstGeom prst="rect">
            <a:avLst/>
          </a:prstGeom>
          <a:noFill/>
          <a:ln>
            <a:noFill/>
          </a:ln>
        </p:spPr>
      </p:pic>
      <p:sp>
        <p:nvSpPr>
          <p:cNvPr id="318" name="Google Shape;318;p39"/>
          <p:cNvSpPr txBox="1">
            <a:spLocks noGrp="1"/>
          </p:cNvSpPr>
          <p:nvPr>
            <p:ph type="title"/>
          </p:nvPr>
        </p:nvSpPr>
        <p:spPr>
          <a:xfrm>
            <a:off x="720000" y="445025"/>
            <a:ext cx="4926900" cy="661500"/>
          </a:xfrm>
          <a:prstGeom prst="rect">
            <a:avLst/>
          </a:prstGeom>
        </p:spPr>
        <p:txBody>
          <a:bodyPr spcFirstLastPara="1" wrap="square" lIns="91425" tIns="91425" rIns="91425" bIns="91425" anchor="t" anchorCtr="0">
            <a:noAutofit/>
          </a:bodyPr>
          <a:lstStyle/>
          <a:p>
            <a:r>
              <a:rPr lang="en">
                <a:latin typeface="DM Sans" pitchFamily="2" charset="0"/>
              </a:rPr>
              <a:t>Nature of Task</a:t>
            </a:r>
            <a:endParaRPr lang="en-US">
              <a:latin typeface="DM Sans" pitchFamily="2" charset="0"/>
            </a:endParaRPr>
          </a:p>
        </p:txBody>
      </p:sp>
      <p:sp>
        <p:nvSpPr>
          <p:cNvPr id="319" name="Google Shape;319;p39"/>
          <p:cNvSpPr txBox="1">
            <a:spLocks noGrp="1"/>
          </p:cNvSpPr>
          <p:nvPr>
            <p:ph type="subTitle" idx="1"/>
          </p:nvPr>
        </p:nvSpPr>
        <p:spPr>
          <a:xfrm>
            <a:off x="720000" y="1331296"/>
            <a:ext cx="3658800" cy="2480907"/>
          </a:xfrm>
          <a:prstGeom prst="rect">
            <a:avLst/>
          </a:prstGeom>
        </p:spPr>
        <p:txBody>
          <a:bodyPr spcFirstLastPara="1" wrap="square" lIns="91425" tIns="91425" rIns="91425" bIns="91425" anchor="t" anchorCtr="0">
            <a:noAutofit/>
          </a:bodyPr>
          <a:lstStyle/>
          <a:p>
            <a:pPr marL="0" indent="0">
              <a:lnSpc>
                <a:spcPct val="114999"/>
              </a:lnSpc>
              <a:buNone/>
            </a:pPr>
            <a:r>
              <a:rPr lang="en">
                <a:latin typeface="DM Sans" pitchFamily="2" charset="0"/>
              </a:rPr>
              <a:t>The model must </a:t>
            </a:r>
            <a:r>
              <a:rPr lang="en" b="1">
                <a:latin typeface="DM Sans" pitchFamily="2" charset="0"/>
              </a:rPr>
              <a:t>exert some appropriate torque on the pendulum</a:t>
            </a:r>
            <a:r>
              <a:rPr lang="en">
                <a:latin typeface="DM Sans" pitchFamily="2" charset="0"/>
              </a:rPr>
              <a:t> to balance it.</a:t>
            </a:r>
            <a:endParaRPr lang="en-US">
              <a:latin typeface="DM Sans" pitchFamily="2" charset="0"/>
            </a:endParaRPr>
          </a:p>
          <a:p>
            <a:pPr>
              <a:spcBef>
                <a:spcPts val="1000"/>
              </a:spcBef>
            </a:pPr>
            <a:r>
              <a:rPr lang="en">
                <a:latin typeface="DM Sans" pitchFamily="2" charset="0"/>
              </a:rPr>
              <a:t>Observation Space </a:t>
            </a:r>
          </a:p>
          <a:p>
            <a:pPr lvl="1" algn="l">
              <a:lnSpc>
                <a:spcPct val="114999"/>
              </a:lnSpc>
              <a:spcBef>
                <a:spcPts val="1000"/>
              </a:spcBef>
            </a:pPr>
            <a:r>
              <a:rPr lang="en">
                <a:latin typeface="DM Sans" pitchFamily="2" charset="0"/>
              </a:rPr>
              <a:t>X-coordinate</a:t>
            </a:r>
          </a:p>
          <a:p>
            <a:pPr lvl="1" algn="l">
              <a:lnSpc>
                <a:spcPct val="114999"/>
              </a:lnSpc>
              <a:spcBef>
                <a:spcPts val="1000"/>
              </a:spcBef>
            </a:pPr>
            <a:r>
              <a:rPr lang="en">
                <a:latin typeface="DM Sans" pitchFamily="2" charset="0"/>
              </a:rPr>
              <a:t>Y-coordinate</a:t>
            </a:r>
          </a:p>
          <a:p>
            <a:pPr lvl="1" algn="l">
              <a:lnSpc>
                <a:spcPct val="114999"/>
              </a:lnSpc>
              <a:spcBef>
                <a:spcPts val="1000"/>
              </a:spcBef>
            </a:pPr>
            <a:r>
              <a:rPr lang="en">
                <a:latin typeface="DM Sans" pitchFamily="2" charset="0"/>
              </a:rPr>
              <a:t>Angular velocity</a:t>
            </a:r>
          </a:p>
          <a:p>
            <a:pPr>
              <a:lnSpc>
                <a:spcPct val="114999"/>
              </a:lnSpc>
              <a:spcBef>
                <a:spcPts val="1000"/>
              </a:spcBef>
              <a:buClr>
                <a:srgbClr val="041B2D"/>
              </a:buClr>
            </a:pPr>
            <a:r>
              <a:rPr lang="en">
                <a:latin typeface="DM Sans" pitchFamily="2" charset="0"/>
              </a:rPr>
              <a:t>Action space between –2.0 and 2.0</a:t>
            </a:r>
            <a:endParaRPr>
              <a:latin typeface="DM Sans" pitchFamily="2" charset="0"/>
            </a:endParaRPr>
          </a:p>
        </p:txBody>
      </p:sp>
      <p:sp>
        <p:nvSpPr>
          <p:cNvPr id="320" name="Google Shape;320;p39"/>
          <p:cNvSpPr/>
          <p:nvPr/>
        </p:nvSpPr>
        <p:spPr>
          <a:xfrm flipH="1">
            <a:off x="8454653" y="126267"/>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pic>
        <p:nvPicPr>
          <p:cNvPr id="3" name="Picture 2" descr="../../../_images/pendulum.gif">
            <a:extLst>
              <a:ext uri="{FF2B5EF4-FFF2-40B4-BE49-F238E27FC236}">
                <a16:creationId xmlns:a16="http://schemas.microsoft.com/office/drawing/2014/main" id="{E3FE9530-EEEB-03F1-EF62-D463FAAAC0A1}"/>
              </a:ext>
            </a:extLst>
          </p:cNvPr>
          <p:cNvPicPr>
            <a:picLocks noChangeAspect="1"/>
          </p:cNvPicPr>
          <p:nvPr/>
        </p:nvPicPr>
        <p:blipFill>
          <a:blip r:embed="rId4"/>
          <a:stretch>
            <a:fillRect/>
          </a:stretch>
        </p:blipFill>
        <p:spPr>
          <a:xfrm>
            <a:off x="5064370" y="1200151"/>
            <a:ext cx="2743200" cy="2743200"/>
          </a:xfrm>
          <a:prstGeom prst="rect">
            <a:avLst/>
          </a:prstGeom>
          <a:ln>
            <a:solidFill>
              <a:schemeClr val="tx1"/>
            </a:solid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latin typeface="DM Sans" pitchFamily="2" charset="0"/>
              </a:rPr>
              <a:t>Testing Actions &amp; Effects</a:t>
            </a:r>
            <a:endParaRPr lang="en-US">
              <a:latin typeface="DM Sans" pitchFamily="2" charset="0"/>
            </a:endParaRPr>
          </a:p>
        </p:txBody>
      </p:sp>
      <p:sp>
        <p:nvSpPr>
          <p:cNvPr id="326" name="Google Shape;326;p40"/>
          <p:cNvSpPr txBox="1">
            <a:spLocks noGrp="1"/>
          </p:cNvSpPr>
          <p:nvPr>
            <p:ph type="subTitle" idx="1"/>
          </p:nvPr>
        </p:nvSpPr>
        <p:spPr>
          <a:xfrm>
            <a:off x="4556045" y="1660666"/>
            <a:ext cx="4084719" cy="1524000"/>
          </a:xfrm>
          <a:prstGeom prst="rect">
            <a:avLst/>
          </a:prstGeom>
        </p:spPr>
        <p:txBody>
          <a:bodyPr spcFirstLastPara="1" wrap="square" lIns="91425" tIns="91425" rIns="91425" bIns="91425" anchor="t" anchorCtr="0">
            <a:noAutofit/>
          </a:bodyPr>
          <a:lstStyle/>
          <a:p>
            <a:pPr marL="0" indent="0">
              <a:lnSpc>
                <a:spcPct val="114999"/>
              </a:lnSpc>
            </a:pPr>
            <a:r>
              <a:rPr lang="en">
                <a:latin typeface="DM Sans" pitchFamily="2" charset="0"/>
              </a:rPr>
              <a:t>The positive torque helps the pendulum gain more angular momentum, but reduces stability of the pendulum around the upright position hence will result in lower rewards within the environment.</a:t>
            </a:r>
            <a:endParaRPr lang="en-US">
              <a:latin typeface="DM Sans" pitchFamily="2" charset="0"/>
            </a:endParaRPr>
          </a:p>
        </p:txBody>
      </p:sp>
      <p:sp>
        <p:nvSpPr>
          <p:cNvPr id="327" name="Google Shape;327;p40"/>
          <p:cNvSpPr txBox="1">
            <a:spLocks noGrp="1"/>
          </p:cNvSpPr>
          <p:nvPr>
            <p:ph type="subTitle" idx="2"/>
          </p:nvPr>
        </p:nvSpPr>
        <p:spPr>
          <a:xfrm>
            <a:off x="755169" y="1651806"/>
            <a:ext cx="2849400" cy="1524000"/>
          </a:xfrm>
          <a:prstGeom prst="rect">
            <a:avLst/>
          </a:prstGeom>
        </p:spPr>
        <p:txBody>
          <a:bodyPr spcFirstLastPara="1" wrap="square" lIns="91425" tIns="91425" rIns="91425" bIns="91425" anchor="t" anchorCtr="0">
            <a:noAutofit/>
          </a:bodyPr>
          <a:lstStyle/>
          <a:p>
            <a:pPr marL="0" indent="0">
              <a:lnSpc>
                <a:spcPct val="114999"/>
              </a:lnSpc>
            </a:pPr>
            <a:r>
              <a:rPr lang="en">
                <a:latin typeface="DM Sans" pitchFamily="2" charset="0"/>
              </a:rPr>
              <a:t>The pendulum stabilizes in a downward position due to gravity</a:t>
            </a:r>
          </a:p>
        </p:txBody>
      </p:sp>
      <p:sp>
        <p:nvSpPr>
          <p:cNvPr id="328" name="Google Shape;328;p40"/>
          <p:cNvSpPr txBox="1">
            <a:spLocks noGrp="1"/>
          </p:cNvSpPr>
          <p:nvPr>
            <p:ph type="subTitle" idx="3"/>
          </p:nvPr>
        </p:nvSpPr>
        <p:spPr>
          <a:xfrm>
            <a:off x="755169" y="905385"/>
            <a:ext cx="2849400" cy="876900"/>
          </a:xfrm>
          <a:prstGeom prst="rect">
            <a:avLst/>
          </a:prstGeom>
        </p:spPr>
        <p:txBody>
          <a:bodyPr spcFirstLastPara="1" wrap="square" lIns="91425" tIns="91425" rIns="91425" bIns="91425" anchor="b" anchorCtr="0">
            <a:noAutofit/>
          </a:bodyPr>
          <a:lstStyle/>
          <a:p>
            <a:pPr marL="0" indent="0">
              <a:lnSpc>
                <a:spcPct val="114999"/>
              </a:lnSpc>
            </a:pPr>
            <a:r>
              <a:rPr lang="en">
                <a:latin typeface="DM Sans" pitchFamily="2" charset="0"/>
              </a:rPr>
              <a:t>Zero Torque</a:t>
            </a:r>
            <a:endParaRPr lang="en-US">
              <a:latin typeface="DM Sans" pitchFamily="2" charset="0"/>
            </a:endParaRPr>
          </a:p>
        </p:txBody>
      </p:sp>
      <p:sp>
        <p:nvSpPr>
          <p:cNvPr id="329" name="Google Shape;329;p40"/>
          <p:cNvSpPr txBox="1">
            <a:spLocks noGrp="1"/>
          </p:cNvSpPr>
          <p:nvPr>
            <p:ph type="subTitle" idx="4"/>
          </p:nvPr>
        </p:nvSpPr>
        <p:spPr>
          <a:xfrm>
            <a:off x="4556045" y="896316"/>
            <a:ext cx="3562043" cy="876900"/>
          </a:xfrm>
          <a:prstGeom prst="rect">
            <a:avLst/>
          </a:prstGeom>
        </p:spPr>
        <p:txBody>
          <a:bodyPr spcFirstLastPara="1" wrap="square" lIns="91425" tIns="91425" rIns="91425" bIns="91425" anchor="b" anchorCtr="0">
            <a:noAutofit/>
          </a:bodyPr>
          <a:lstStyle/>
          <a:p>
            <a:pPr marL="0" indent="0">
              <a:lnSpc>
                <a:spcPct val="114999"/>
              </a:lnSpc>
            </a:pPr>
            <a:r>
              <a:rPr lang="en">
                <a:latin typeface="DM Sans" pitchFamily="2" charset="0"/>
              </a:rPr>
              <a:t>Maximum Positive Torque</a:t>
            </a:r>
            <a:endParaRPr lang="en-US">
              <a:latin typeface="DM Sans" pitchFamily="2" charset="0"/>
            </a:endParaRPr>
          </a:p>
        </p:txBody>
      </p:sp>
      <p:pic>
        <p:nvPicPr>
          <p:cNvPr id="2" name="download">
            <a:hlinkClick r:id="" action="ppaction://media"/>
            <a:extLst>
              <a:ext uri="{FF2B5EF4-FFF2-40B4-BE49-F238E27FC236}">
                <a16:creationId xmlns:a16="http://schemas.microsoft.com/office/drawing/2014/main" id="{6AB466B3-C733-44FC-4E24-C1B6CEFE6D51}"/>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56139" y="2633296"/>
            <a:ext cx="2562958" cy="1925516"/>
          </a:xfrm>
          <a:prstGeom prst="rect">
            <a:avLst/>
          </a:prstGeom>
        </p:spPr>
      </p:pic>
      <p:pic>
        <p:nvPicPr>
          <p:cNvPr id="3" name="download">
            <a:hlinkClick r:id="" action="ppaction://media"/>
            <a:extLst>
              <a:ext uri="{FF2B5EF4-FFF2-40B4-BE49-F238E27FC236}">
                <a16:creationId xmlns:a16="http://schemas.microsoft.com/office/drawing/2014/main" id="{D83A10F7-9631-36D0-B6DC-F7276B234F95}"/>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539154" y="3182815"/>
            <a:ext cx="2123344" cy="15958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4">
          <a:extLst>
            <a:ext uri="{FF2B5EF4-FFF2-40B4-BE49-F238E27FC236}">
              <a16:creationId xmlns:a16="http://schemas.microsoft.com/office/drawing/2014/main" id="{7792B16D-7E44-06CA-258C-9ED0B6C7C321}"/>
            </a:ext>
          </a:extLst>
        </p:cNvPr>
        <p:cNvGrpSpPr/>
        <p:nvPr/>
      </p:nvGrpSpPr>
      <p:grpSpPr>
        <a:xfrm>
          <a:off x="0" y="0"/>
          <a:ext cx="0" cy="0"/>
          <a:chOff x="0" y="0"/>
          <a:chExt cx="0" cy="0"/>
        </a:xfrm>
      </p:grpSpPr>
      <p:sp>
        <p:nvSpPr>
          <p:cNvPr id="326" name="Google Shape;326;p40">
            <a:extLst>
              <a:ext uri="{FF2B5EF4-FFF2-40B4-BE49-F238E27FC236}">
                <a16:creationId xmlns:a16="http://schemas.microsoft.com/office/drawing/2014/main" id="{E4556B15-57CA-C1E2-0E21-AB721C97EB0A}"/>
              </a:ext>
            </a:extLst>
          </p:cNvPr>
          <p:cNvSpPr txBox="1">
            <a:spLocks noGrp="1"/>
          </p:cNvSpPr>
          <p:nvPr>
            <p:ph type="subTitle" idx="1"/>
          </p:nvPr>
        </p:nvSpPr>
        <p:spPr>
          <a:xfrm>
            <a:off x="4714528" y="1913555"/>
            <a:ext cx="4084719" cy="1524000"/>
          </a:xfrm>
          <a:prstGeom prst="rect">
            <a:avLst/>
          </a:prstGeom>
        </p:spPr>
        <p:txBody>
          <a:bodyPr spcFirstLastPara="1" wrap="square" lIns="91425" tIns="91425" rIns="91425" bIns="91425" anchor="t" anchorCtr="0">
            <a:noAutofit/>
          </a:bodyPr>
          <a:lstStyle/>
          <a:p>
            <a:pPr marL="0" indent="0">
              <a:lnSpc>
                <a:spcPct val="114999"/>
              </a:lnSpc>
            </a:pPr>
            <a:r>
              <a:rPr lang="en">
                <a:latin typeface="DM Sans" pitchFamily="2" charset="0"/>
              </a:rPr>
              <a:t>The gradual increase in torque leads to a systematic rise in the force applied to the pendulum. This incrementally alters the pendulum's behavior, potentially causing wider swings or movements in the opposite direction to its natural hanging position.</a:t>
            </a:r>
            <a:endParaRPr lang="en-US">
              <a:latin typeface="DM Sans" pitchFamily="2" charset="0"/>
            </a:endParaRPr>
          </a:p>
        </p:txBody>
      </p:sp>
      <p:sp>
        <p:nvSpPr>
          <p:cNvPr id="327" name="Google Shape;327;p40">
            <a:extLst>
              <a:ext uri="{FF2B5EF4-FFF2-40B4-BE49-F238E27FC236}">
                <a16:creationId xmlns:a16="http://schemas.microsoft.com/office/drawing/2014/main" id="{9BEFDD46-4325-83AB-7A24-A9131DDF8416}"/>
              </a:ext>
            </a:extLst>
          </p:cNvPr>
          <p:cNvSpPr txBox="1">
            <a:spLocks noGrp="1"/>
          </p:cNvSpPr>
          <p:nvPr>
            <p:ph type="subTitle" idx="2"/>
          </p:nvPr>
        </p:nvSpPr>
        <p:spPr>
          <a:xfrm>
            <a:off x="755169" y="1656202"/>
            <a:ext cx="3772592" cy="1524000"/>
          </a:xfrm>
          <a:prstGeom prst="rect">
            <a:avLst/>
          </a:prstGeom>
        </p:spPr>
        <p:txBody>
          <a:bodyPr spcFirstLastPara="1" wrap="square" lIns="91425" tIns="91425" rIns="91425" bIns="91425" anchor="t" anchorCtr="0">
            <a:noAutofit/>
          </a:bodyPr>
          <a:lstStyle/>
          <a:p>
            <a:pPr marL="0" indent="0">
              <a:lnSpc>
                <a:spcPct val="114999"/>
              </a:lnSpc>
            </a:pPr>
            <a:r>
              <a:rPr lang="en">
                <a:latin typeface="DM Sans" pitchFamily="2" charset="0"/>
              </a:rPr>
              <a:t>The negative torque helps the pendulum gain more angular momentum, but reduces stability of the pendulum around the upright position hence will result in lower rewards within the environment.</a:t>
            </a:r>
            <a:endParaRPr lang="en-US">
              <a:latin typeface="DM Sans" pitchFamily="2" charset="0"/>
            </a:endParaRPr>
          </a:p>
        </p:txBody>
      </p:sp>
      <p:sp>
        <p:nvSpPr>
          <p:cNvPr id="328" name="Google Shape;328;p40">
            <a:extLst>
              <a:ext uri="{FF2B5EF4-FFF2-40B4-BE49-F238E27FC236}">
                <a16:creationId xmlns:a16="http://schemas.microsoft.com/office/drawing/2014/main" id="{36DA8C9B-5695-324E-EAAD-5CB13DCA9DDE}"/>
              </a:ext>
            </a:extLst>
          </p:cNvPr>
          <p:cNvSpPr txBox="1">
            <a:spLocks noGrp="1"/>
          </p:cNvSpPr>
          <p:nvPr>
            <p:ph type="subTitle" idx="3"/>
          </p:nvPr>
        </p:nvSpPr>
        <p:spPr>
          <a:xfrm>
            <a:off x="755169" y="905385"/>
            <a:ext cx="3571504" cy="876900"/>
          </a:xfrm>
          <a:prstGeom prst="rect">
            <a:avLst/>
          </a:prstGeom>
        </p:spPr>
        <p:txBody>
          <a:bodyPr spcFirstLastPara="1" wrap="square" lIns="91425" tIns="91425" rIns="91425" bIns="91425" anchor="b" anchorCtr="0">
            <a:noAutofit/>
          </a:bodyPr>
          <a:lstStyle/>
          <a:p>
            <a:pPr marL="0" indent="0">
              <a:lnSpc>
                <a:spcPct val="114999"/>
              </a:lnSpc>
            </a:pPr>
            <a:r>
              <a:rPr lang="en">
                <a:latin typeface="DM Sans" pitchFamily="2" charset="0"/>
              </a:rPr>
              <a:t>Maximum Negative Torque</a:t>
            </a:r>
            <a:endParaRPr lang="en-US">
              <a:latin typeface="DM Sans" pitchFamily="2" charset="0"/>
            </a:endParaRPr>
          </a:p>
        </p:txBody>
      </p:sp>
      <p:sp>
        <p:nvSpPr>
          <p:cNvPr id="329" name="Google Shape;329;p40">
            <a:extLst>
              <a:ext uri="{FF2B5EF4-FFF2-40B4-BE49-F238E27FC236}">
                <a16:creationId xmlns:a16="http://schemas.microsoft.com/office/drawing/2014/main" id="{7630E4C8-C69C-14F5-FD4C-C0D26AE93AFB}"/>
              </a:ext>
            </a:extLst>
          </p:cNvPr>
          <p:cNvSpPr txBox="1">
            <a:spLocks noGrp="1"/>
          </p:cNvSpPr>
          <p:nvPr>
            <p:ph type="subTitle" idx="4"/>
          </p:nvPr>
        </p:nvSpPr>
        <p:spPr>
          <a:xfrm>
            <a:off x="4714306" y="1083304"/>
            <a:ext cx="2849400" cy="876900"/>
          </a:xfrm>
          <a:prstGeom prst="rect">
            <a:avLst/>
          </a:prstGeom>
        </p:spPr>
        <p:txBody>
          <a:bodyPr spcFirstLastPara="1" wrap="square" lIns="91425" tIns="91425" rIns="91425" bIns="91425" anchor="b" anchorCtr="0">
            <a:noAutofit/>
          </a:bodyPr>
          <a:lstStyle/>
          <a:p>
            <a:pPr marL="0" indent="0">
              <a:lnSpc>
                <a:spcPct val="114999"/>
              </a:lnSpc>
            </a:pPr>
            <a:r>
              <a:rPr lang="en">
                <a:latin typeface="DM Sans" pitchFamily="2" charset="0"/>
              </a:rPr>
              <a:t>Gradual Increase In Torque</a:t>
            </a:r>
            <a:endParaRPr lang="en-US">
              <a:latin typeface="DM Sans" pitchFamily="2" charset="0"/>
            </a:endParaRPr>
          </a:p>
        </p:txBody>
      </p:sp>
      <p:pic>
        <p:nvPicPr>
          <p:cNvPr id="4" name="download">
            <a:hlinkClick r:id="" action="ppaction://media"/>
            <a:extLst>
              <a:ext uri="{FF2B5EF4-FFF2-40B4-BE49-F238E27FC236}">
                <a16:creationId xmlns:a16="http://schemas.microsoft.com/office/drawing/2014/main" id="{70AB89A6-D307-E59F-A204-B7CEB40ECEC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02746" y="3098198"/>
            <a:ext cx="2410844" cy="1813320"/>
          </a:xfrm>
          <a:prstGeom prst="rect">
            <a:avLst/>
          </a:prstGeom>
        </p:spPr>
      </p:pic>
      <p:pic>
        <p:nvPicPr>
          <p:cNvPr id="5" name="download">
            <a:hlinkClick r:id="" action="ppaction://media"/>
            <a:extLst>
              <a:ext uri="{FF2B5EF4-FFF2-40B4-BE49-F238E27FC236}">
                <a16:creationId xmlns:a16="http://schemas.microsoft.com/office/drawing/2014/main" id="{555AD7C6-056A-3C51-2A1C-1C34FFDC7528}"/>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930412" y="3647948"/>
            <a:ext cx="1652955" cy="1239716"/>
          </a:xfrm>
          <a:prstGeom prst="rect">
            <a:avLst/>
          </a:prstGeom>
        </p:spPr>
      </p:pic>
      <p:sp>
        <p:nvSpPr>
          <p:cNvPr id="6" name="Google Shape;325;p40">
            <a:extLst>
              <a:ext uri="{FF2B5EF4-FFF2-40B4-BE49-F238E27FC236}">
                <a16:creationId xmlns:a16="http://schemas.microsoft.com/office/drawing/2014/main" id="{FE1C0FD5-31D4-D51D-016D-FD46D8214AC8}"/>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latin typeface="DM Sans" pitchFamily="2" charset="0"/>
              </a:rPr>
              <a:t>Testing Actions &amp; Effects</a:t>
            </a:r>
            <a:endParaRPr lang="en-US">
              <a:latin typeface="DM Sans" pitchFamily="2" charset="0"/>
            </a:endParaRPr>
          </a:p>
        </p:txBody>
      </p:sp>
    </p:spTree>
    <p:extLst>
      <p:ext uri="{BB962C8B-B14F-4D97-AF65-F5344CB8AC3E}">
        <p14:creationId xmlns:p14="http://schemas.microsoft.com/office/powerpoint/2010/main" val="3410283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4">
          <a:extLst>
            <a:ext uri="{FF2B5EF4-FFF2-40B4-BE49-F238E27FC236}">
              <a16:creationId xmlns:a16="http://schemas.microsoft.com/office/drawing/2014/main" id="{AE0B5009-828B-59CE-5ADF-EF76D906B845}"/>
            </a:ext>
          </a:extLst>
        </p:cNvPr>
        <p:cNvGrpSpPr/>
        <p:nvPr/>
      </p:nvGrpSpPr>
      <p:grpSpPr>
        <a:xfrm>
          <a:off x="0" y="0"/>
          <a:ext cx="0" cy="0"/>
          <a:chOff x="0" y="0"/>
          <a:chExt cx="0" cy="0"/>
        </a:xfrm>
      </p:grpSpPr>
      <p:sp>
        <p:nvSpPr>
          <p:cNvPr id="326" name="Google Shape;326;p40">
            <a:extLst>
              <a:ext uri="{FF2B5EF4-FFF2-40B4-BE49-F238E27FC236}">
                <a16:creationId xmlns:a16="http://schemas.microsoft.com/office/drawing/2014/main" id="{656E497B-C4D1-D9AD-4958-F245E737E38A}"/>
              </a:ext>
            </a:extLst>
          </p:cNvPr>
          <p:cNvSpPr txBox="1">
            <a:spLocks noGrp="1"/>
          </p:cNvSpPr>
          <p:nvPr>
            <p:ph type="subTitle" idx="1"/>
          </p:nvPr>
        </p:nvSpPr>
        <p:spPr>
          <a:xfrm>
            <a:off x="1021537" y="2073836"/>
            <a:ext cx="3337373" cy="2209800"/>
          </a:xfrm>
          <a:prstGeom prst="rect">
            <a:avLst/>
          </a:prstGeom>
        </p:spPr>
        <p:txBody>
          <a:bodyPr spcFirstLastPara="1" wrap="square" lIns="91425" tIns="91425" rIns="91425" bIns="91425" anchor="t" anchorCtr="0">
            <a:noAutofit/>
          </a:bodyPr>
          <a:lstStyle/>
          <a:p>
            <a:pPr marL="0" indent="0">
              <a:lnSpc>
                <a:spcPct val="114999"/>
              </a:lnSpc>
            </a:pPr>
            <a:r>
              <a:rPr lang="en">
                <a:latin typeface="DM Sans" pitchFamily="2" charset="0"/>
              </a:rPr>
              <a:t>The gradual decrease in torque systematically reduces the applied force. This decrement may gradually slow down the pendulum's movement or bring it closer to the natural downward position, which could aid in stability but limit exploration for more optimal strategies.</a:t>
            </a:r>
            <a:endParaRPr lang="en-US">
              <a:latin typeface="DM Sans" pitchFamily="2" charset="0"/>
            </a:endParaRPr>
          </a:p>
        </p:txBody>
      </p:sp>
      <p:sp>
        <p:nvSpPr>
          <p:cNvPr id="329" name="Google Shape;329;p40">
            <a:extLst>
              <a:ext uri="{FF2B5EF4-FFF2-40B4-BE49-F238E27FC236}">
                <a16:creationId xmlns:a16="http://schemas.microsoft.com/office/drawing/2014/main" id="{6113C8A5-68AD-2CA3-EC72-D262CF1DE8EA}"/>
              </a:ext>
            </a:extLst>
          </p:cNvPr>
          <p:cNvSpPr txBox="1">
            <a:spLocks noGrp="1"/>
          </p:cNvSpPr>
          <p:nvPr>
            <p:ph type="subTitle" idx="4"/>
          </p:nvPr>
        </p:nvSpPr>
        <p:spPr>
          <a:xfrm>
            <a:off x="1021537" y="1253074"/>
            <a:ext cx="2849400" cy="876900"/>
          </a:xfrm>
          <a:prstGeom prst="rect">
            <a:avLst/>
          </a:prstGeom>
        </p:spPr>
        <p:txBody>
          <a:bodyPr spcFirstLastPara="1" wrap="square" lIns="91425" tIns="91425" rIns="91425" bIns="91425" anchor="b" anchorCtr="0">
            <a:noAutofit/>
          </a:bodyPr>
          <a:lstStyle/>
          <a:p>
            <a:pPr marL="0" indent="0">
              <a:lnSpc>
                <a:spcPct val="114999"/>
              </a:lnSpc>
            </a:pPr>
            <a:r>
              <a:rPr lang="en">
                <a:latin typeface="DM Sans" pitchFamily="2" charset="0"/>
              </a:rPr>
              <a:t>Gradual Decrease In Torque</a:t>
            </a:r>
            <a:endParaRPr lang="en-US">
              <a:latin typeface="DM Sans" pitchFamily="2" charset="0"/>
            </a:endParaRPr>
          </a:p>
        </p:txBody>
      </p:sp>
      <p:pic>
        <p:nvPicPr>
          <p:cNvPr id="8" name="download">
            <a:hlinkClick r:id="" action="ppaction://media"/>
            <a:extLst>
              <a:ext uri="{FF2B5EF4-FFF2-40B4-BE49-F238E27FC236}">
                <a16:creationId xmlns:a16="http://schemas.microsoft.com/office/drawing/2014/main" id="{325A57F8-EB9D-1BDC-AB0D-53B6EF5D349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21469" y="1503484"/>
            <a:ext cx="3235570" cy="2426677"/>
          </a:xfrm>
          <a:prstGeom prst="rect">
            <a:avLst/>
          </a:prstGeom>
        </p:spPr>
      </p:pic>
      <p:sp>
        <p:nvSpPr>
          <p:cNvPr id="4" name="Google Shape;325;p40">
            <a:extLst>
              <a:ext uri="{FF2B5EF4-FFF2-40B4-BE49-F238E27FC236}">
                <a16:creationId xmlns:a16="http://schemas.microsoft.com/office/drawing/2014/main" id="{DE8A0468-2452-B258-3DD4-A6974BD3B73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latin typeface="DM Sans" pitchFamily="2" charset="0"/>
              </a:rPr>
              <a:t>Testing Actions &amp; Effects</a:t>
            </a:r>
            <a:endParaRPr lang="en-US">
              <a:latin typeface="DM Sans" pitchFamily="2" charset="0"/>
            </a:endParaRPr>
          </a:p>
        </p:txBody>
      </p:sp>
    </p:spTree>
    <p:extLst>
      <p:ext uri="{BB962C8B-B14F-4D97-AF65-F5344CB8AC3E}">
        <p14:creationId xmlns:p14="http://schemas.microsoft.com/office/powerpoint/2010/main" val="3884981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theme/theme1.xml><?xml version="1.0" encoding="utf-8"?>
<a:theme xmlns:a="http://schemas.openxmlformats.org/drawingml/2006/main" name="Waves and Optics - Science - 10th Grade by Slidesgo">
  <a:themeElements>
    <a:clrScheme name="Simple Light">
      <a:dk1>
        <a:srgbClr val="041B2D"/>
      </a:dk1>
      <a:lt1>
        <a:srgbClr val="F8F8F8"/>
      </a:lt1>
      <a:dk2>
        <a:srgbClr val="C375DA"/>
      </a:dk2>
      <a:lt2>
        <a:srgbClr val="F58ACB"/>
      </a:lt2>
      <a:accent1>
        <a:srgbClr val="FF6D6D"/>
      </a:accent1>
      <a:accent2>
        <a:srgbClr val="FF9736"/>
      </a:accent2>
      <a:accent3>
        <a:srgbClr val="FFFFFF"/>
      </a:accent3>
      <a:accent4>
        <a:srgbClr val="FFFFFF"/>
      </a:accent4>
      <a:accent5>
        <a:srgbClr val="FFFFFF"/>
      </a:accent5>
      <a:accent6>
        <a:srgbClr val="FFFFFF"/>
      </a:accent6>
      <a:hlink>
        <a:srgbClr val="041B2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c47168d0-be34-42b2-a9a2-79b9ac9e352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C3C8A1A3305B74F9D575418AD4E1EC5" ma:contentTypeVersion="17" ma:contentTypeDescription="Create a new document." ma:contentTypeScope="" ma:versionID="7255bb28bbadc05e128c15c1bd87d653">
  <xsd:schema xmlns:xsd="http://www.w3.org/2001/XMLSchema" xmlns:xs="http://www.w3.org/2001/XMLSchema" xmlns:p="http://schemas.microsoft.com/office/2006/metadata/properties" xmlns:ns3="c47168d0-be34-42b2-a9a2-79b9ac9e352a" xmlns:ns4="7bcc944a-fec8-4ab8-beaa-a3ce9d28f6a6" targetNamespace="http://schemas.microsoft.com/office/2006/metadata/properties" ma:root="true" ma:fieldsID="3fe30204cd04845bce0d248230cf81a9" ns3:_="" ns4:_="">
    <xsd:import namespace="c47168d0-be34-42b2-a9a2-79b9ac9e352a"/>
    <xsd:import namespace="7bcc944a-fec8-4ab8-beaa-a3ce9d28f6a6"/>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ServiceLocation" minOccurs="0"/>
                <xsd:element ref="ns3:_activity" minOccurs="0"/>
                <xsd:element ref="ns3:MediaServiceObjectDetectorVersions" minOccurs="0"/>
                <xsd:element ref="ns3:MediaLengthInSecond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7168d0-be34-42b2-a9a2-79b9ac9e35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dexed="true" ma:internalName="MediaServiceLocation" ma:readOnly="true">
      <xsd:simpleType>
        <xsd:restriction base="dms:Text"/>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description="" ma:hidden="true" ma:indexed="true" ma:internalName="MediaServiceObjectDetectorVersions"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element name="MediaServiceSystemTags" ma:index="24"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bcc944a-fec8-4ab8-beaa-a3ce9d28f6a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C3910C7-EC2B-4A07-86C9-88CED4807189}">
  <ds:schemaRefs>
    <ds:schemaRef ds:uri="7bcc944a-fec8-4ab8-beaa-a3ce9d28f6a6"/>
    <ds:schemaRef ds:uri="c47168d0-be34-42b2-a9a2-79b9ac9e352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B1B65BE-1732-48FC-9316-FC7CFA735734}">
  <ds:schemaRefs>
    <ds:schemaRef ds:uri="http://schemas.microsoft.com/sharepoint/v3/contenttype/forms"/>
  </ds:schemaRefs>
</ds:datastoreItem>
</file>

<file path=customXml/itemProps3.xml><?xml version="1.0" encoding="utf-8"?>
<ds:datastoreItem xmlns:ds="http://schemas.openxmlformats.org/officeDocument/2006/customXml" ds:itemID="{7916DDBC-8AF9-45DB-A6F5-961E17D34963}">
  <ds:schemaRefs>
    <ds:schemaRef ds:uri="7bcc944a-fec8-4ab8-beaa-a3ce9d28f6a6"/>
    <ds:schemaRef ds:uri="c47168d0-be34-42b2-a9a2-79b9ac9e352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1093</Words>
  <Application>Microsoft Office PowerPoint</Application>
  <PresentationFormat>On-screen Show (16:9)</PresentationFormat>
  <Paragraphs>155</Paragraphs>
  <Slides>26</Slides>
  <Notes>26</Notes>
  <HiddenSlides>0</HiddenSlides>
  <MMClips>12</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26</vt:i4>
      </vt:variant>
    </vt:vector>
  </HeadingPairs>
  <TitlesOfParts>
    <vt:vector size="30" baseType="lpstr">
      <vt:lpstr>DM Sans</vt:lpstr>
      <vt:lpstr>Lato</vt:lpstr>
      <vt:lpstr>Waves and Optics - Science - 10th Grade by Slidesgo</vt:lpstr>
      <vt:lpstr>Slidesgo Final Pages</vt:lpstr>
      <vt:lpstr>INVERTED PENDULUM RL</vt:lpstr>
      <vt:lpstr>Background Research</vt:lpstr>
      <vt:lpstr>Introduction to Reinforcement Learning</vt:lpstr>
      <vt:lpstr>Key Challenges</vt:lpstr>
      <vt:lpstr>Exploratory Data Analysis</vt:lpstr>
      <vt:lpstr>Nature of Task</vt:lpstr>
      <vt:lpstr>Testing Actions &amp; Effects</vt:lpstr>
      <vt:lpstr>Testing Actions &amp; Effects</vt:lpstr>
      <vt:lpstr>Testing Actions &amp; Effects</vt:lpstr>
      <vt:lpstr>Model Building</vt:lpstr>
      <vt:lpstr>Random Action Model – Baseline Model</vt:lpstr>
      <vt:lpstr>Simple Deep-Q Network (DQN)</vt:lpstr>
      <vt:lpstr>Enhanced DQN Model (DQN)</vt:lpstr>
      <vt:lpstr>Double Deep-Q Network (DDQN)</vt:lpstr>
      <vt:lpstr>Soft Actor-Critic Network (SAC)</vt:lpstr>
      <vt:lpstr>Model Evaluation</vt:lpstr>
      <vt:lpstr>Average Reward Per Episode</vt:lpstr>
      <vt:lpstr>Success Rate</vt:lpstr>
      <vt:lpstr>Efficiency Scores</vt:lpstr>
      <vt:lpstr>Two Sample Independent t-test</vt:lpstr>
      <vt:lpstr>Model Improvement</vt:lpstr>
      <vt:lpstr>Hyperparameter Tuning</vt:lpstr>
      <vt:lpstr>Comparing Results</vt:lpstr>
      <vt:lpstr>HyperTuned Evaluation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INVERTED PENDULUM RL</dc:title>
  <cp:lastModifiedBy>DARIO PRAWARA TEH WEI RONG</cp:lastModifiedBy>
  <cp:revision>1</cp:revision>
  <dcterms:modified xsi:type="dcterms:W3CDTF">2024-02-06T03:28:40Z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0x0101009C3C8A1A3305B74F9D575418AD4E1EC5</vt:lpwstr>
  </property>
</Properties>
</file>